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4"/>
  </p:sldMasterIdLst>
  <p:notesMasterIdLst>
    <p:notesMasterId r:id="rId32"/>
  </p:notesMasterIdLst>
  <p:handoutMasterIdLst>
    <p:handoutMasterId r:id="rId33"/>
  </p:handoutMasterIdLst>
  <p:sldIdLst>
    <p:sldId id="313" r:id="rId5"/>
    <p:sldId id="1419" r:id="rId6"/>
    <p:sldId id="343" r:id="rId7"/>
    <p:sldId id="1446" r:id="rId8"/>
    <p:sldId id="1422" r:id="rId9"/>
    <p:sldId id="1448" r:id="rId10"/>
    <p:sldId id="347" r:id="rId11"/>
    <p:sldId id="1436" r:id="rId12"/>
    <p:sldId id="1439" r:id="rId13"/>
    <p:sldId id="1430" r:id="rId14"/>
    <p:sldId id="1431" r:id="rId15"/>
    <p:sldId id="1433" r:id="rId16"/>
    <p:sldId id="1434" r:id="rId17"/>
    <p:sldId id="1435" r:id="rId18"/>
    <p:sldId id="1441" r:id="rId19"/>
    <p:sldId id="1449" r:id="rId20"/>
    <p:sldId id="1450" r:id="rId21"/>
    <p:sldId id="1451" r:id="rId22"/>
    <p:sldId id="1452" r:id="rId23"/>
    <p:sldId id="1453" r:id="rId24"/>
    <p:sldId id="1454" r:id="rId25"/>
    <p:sldId id="1455" r:id="rId26"/>
    <p:sldId id="1456" r:id="rId27"/>
    <p:sldId id="1457" r:id="rId28"/>
    <p:sldId id="1458" r:id="rId29"/>
    <p:sldId id="1460" r:id="rId30"/>
    <p:sldId id="1426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gli Gallardo" initials="NG" lastIdx="16" clrIdx="0"/>
  <p:cmAuthor id="1" name="Mefi Rojas - CID Gallup" initials="MR-CG" lastIdx="1" clrIdx="1">
    <p:extLst>
      <p:ext uri="{19B8F6BF-5375-455C-9EA6-DF929625EA0E}">
        <p15:presenceInfo xmlns:p15="http://schemas.microsoft.com/office/powerpoint/2012/main" userId="S::mrojas@cidgallup.com::4965a292-7f21-4e34-9166-d863038420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879"/>
    <a:srgbClr val="669199"/>
    <a:srgbClr val="2F7782"/>
    <a:srgbClr val="1C2E48"/>
    <a:srgbClr val="9FB8BD"/>
    <a:srgbClr val="C4C6CA"/>
    <a:srgbClr val="99A0AB"/>
    <a:srgbClr val="2B6876"/>
    <a:srgbClr val="A20000"/>
    <a:srgbClr val="546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E2DED-BBC7-ED45-9898-BB18744AD96E}" v="92" dt="2020-06-15T22:39:07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87779" autoAdjust="0"/>
  </p:normalViewPr>
  <p:slideViewPr>
    <p:cSldViewPr snapToGrid="0">
      <p:cViewPr varScale="1">
        <p:scale>
          <a:sx n="128" d="100"/>
          <a:sy n="128" d="100"/>
        </p:scale>
        <p:origin x="688" y="176"/>
      </p:cViewPr>
      <p:guideLst>
        <p:guide orient="horz" pos="2183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Rodríguez" userId="844f3806-3929-4064-830a-f6a68a1798cf" providerId="ADAL" clId="{94A66885-7100-40E0-BF49-DA1416495CB6}"/>
    <pc:docChg chg="custSel modSld">
      <pc:chgData name="Cristina Rodríguez" userId="844f3806-3929-4064-830a-f6a68a1798cf" providerId="ADAL" clId="{94A66885-7100-40E0-BF49-DA1416495CB6}" dt="2020-06-08T17:44:49.842" v="402" actId="313"/>
      <pc:docMkLst>
        <pc:docMk/>
      </pc:docMkLst>
      <pc:sldChg chg="modSp mod">
        <pc:chgData name="Cristina Rodríguez" userId="844f3806-3929-4064-830a-f6a68a1798cf" providerId="ADAL" clId="{94A66885-7100-40E0-BF49-DA1416495CB6}" dt="2020-06-08T16:46:44.002" v="0" actId="20577"/>
        <pc:sldMkLst>
          <pc:docMk/>
          <pc:sldMk cId="808366662" sldId="343"/>
        </pc:sldMkLst>
        <pc:spChg chg="mod">
          <ac:chgData name="Cristina Rodríguez" userId="844f3806-3929-4064-830a-f6a68a1798cf" providerId="ADAL" clId="{94A66885-7100-40E0-BF49-DA1416495CB6}" dt="2020-06-08T16:46:44.002" v="0" actId="20577"/>
          <ac:spMkLst>
            <pc:docMk/>
            <pc:sldMk cId="808366662" sldId="343"/>
            <ac:spMk id="4" creationId="{4E0F2195-ECDF-BF49-8214-CA934CC5E20E}"/>
          </ac:spMkLst>
        </pc:spChg>
      </pc:sldChg>
      <pc:sldChg chg="modSp mod">
        <pc:chgData name="Cristina Rodríguez" userId="844f3806-3929-4064-830a-f6a68a1798cf" providerId="ADAL" clId="{94A66885-7100-40E0-BF49-DA1416495CB6}" dt="2020-06-08T17:20:49.178" v="232" actId="20577"/>
        <pc:sldMkLst>
          <pc:docMk/>
          <pc:sldMk cId="3042630109" sldId="1433"/>
        </pc:sldMkLst>
        <pc:graphicFrameChg chg="modGraphic">
          <ac:chgData name="Cristina Rodríguez" userId="844f3806-3929-4064-830a-f6a68a1798cf" providerId="ADAL" clId="{94A66885-7100-40E0-BF49-DA1416495CB6}" dt="2020-06-08T17:20:49.178" v="232" actId="20577"/>
          <ac:graphicFrameMkLst>
            <pc:docMk/>
            <pc:sldMk cId="3042630109" sldId="1433"/>
            <ac:graphicFrameMk id="24" creationId="{BF11B668-4A72-485C-8B73-9F51775B58B6}"/>
          </ac:graphicFrameMkLst>
        </pc:graphicFrameChg>
      </pc:sldChg>
      <pc:sldChg chg="mod">
        <pc:chgData name="Cristina Rodríguez" userId="844f3806-3929-4064-830a-f6a68a1798cf" providerId="ADAL" clId="{94A66885-7100-40E0-BF49-DA1416495CB6}" dt="2020-06-08T17:24:35.647" v="236" actId="27918"/>
        <pc:sldMkLst>
          <pc:docMk/>
          <pc:sldMk cId="532760701" sldId="1434"/>
        </pc:sldMkLst>
      </pc:sldChg>
      <pc:sldChg chg="delSp modSp mod">
        <pc:chgData name="Cristina Rodríguez" userId="844f3806-3929-4064-830a-f6a68a1798cf" providerId="ADAL" clId="{94A66885-7100-40E0-BF49-DA1416495CB6}" dt="2020-06-08T17:35:25.605" v="247" actId="14100"/>
        <pc:sldMkLst>
          <pc:docMk/>
          <pc:sldMk cId="3449368109" sldId="1441"/>
        </pc:sldMkLst>
        <pc:spChg chg="mod">
          <ac:chgData name="Cristina Rodríguez" userId="844f3806-3929-4064-830a-f6a68a1798cf" providerId="ADAL" clId="{94A66885-7100-40E0-BF49-DA1416495CB6}" dt="2020-06-08T17:35:14.460" v="244" actId="14100"/>
          <ac:spMkLst>
            <pc:docMk/>
            <pc:sldMk cId="3449368109" sldId="1441"/>
            <ac:spMk id="2" creationId="{688E2903-8AF2-46EA-8422-21BE8D52C8E0}"/>
          </ac:spMkLst>
        </pc:spChg>
        <pc:spChg chg="mod">
          <ac:chgData name="Cristina Rodríguez" userId="844f3806-3929-4064-830a-f6a68a1798cf" providerId="ADAL" clId="{94A66885-7100-40E0-BF49-DA1416495CB6}" dt="2020-06-08T17:35:17.265" v="245" actId="14100"/>
          <ac:spMkLst>
            <pc:docMk/>
            <pc:sldMk cId="3449368109" sldId="1441"/>
            <ac:spMk id="3" creationId="{C79971CE-19BD-41F7-8E26-16CFF4401386}"/>
          </ac:spMkLst>
        </pc:spChg>
        <pc:spChg chg="mod">
          <ac:chgData name="Cristina Rodríguez" userId="844f3806-3929-4064-830a-f6a68a1798cf" providerId="ADAL" clId="{94A66885-7100-40E0-BF49-DA1416495CB6}" dt="2020-06-08T17:35:25.605" v="247" actId="14100"/>
          <ac:spMkLst>
            <pc:docMk/>
            <pc:sldMk cId="3449368109" sldId="1441"/>
            <ac:spMk id="4" creationId="{E3243A07-B22B-4DEF-A8FC-ED6B80FE884B}"/>
          </ac:spMkLst>
        </pc:spChg>
        <pc:spChg chg="mod">
          <ac:chgData name="Cristina Rodríguez" userId="844f3806-3929-4064-830a-f6a68a1798cf" providerId="ADAL" clId="{94A66885-7100-40E0-BF49-DA1416495CB6}" dt="2020-06-08T17:35:21.990" v="246" actId="14100"/>
          <ac:spMkLst>
            <pc:docMk/>
            <pc:sldMk cId="3449368109" sldId="1441"/>
            <ac:spMk id="5" creationId="{FE9F11CA-DA0F-401A-89D4-7DCF8533DC62}"/>
          </ac:spMkLst>
        </pc:spChg>
        <pc:spChg chg="mod">
          <ac:chgData name="Cristina Rodríguez" userId="844f3806-3929-4064-830a-f6a68a1798cf" providerId="ADAL" clId="{94A66885-7100-40E0-BF49-DA1416495CB6}" dt="2020-06-08T17:35:01.446" v="240" actId="14100"/>
          <ac:spMkLst>
            <pc:docMk/>
            <pc:sldMk cId="3449368109" sldId="1441"/>
            <ac:spMk id="6" creationId="{BDFA73AE-4FAA-411D-8AF8-61C1AA06A37D}"/>
          </ac:spMkLst>
        </pc:spChg>
        <pc:spChg chg="mod">
          <ac:chgData name="Cristina Rodríguez" userId="844f3806-3929-4064-830a-f6a68a1798cf" providerId="ADAL" clId="{94A66885-7100-40E0-BF49-DA1416495CB6}" dt="2020-06-08T17:35:04.345" v="241" actId="14100"/>
          <ac:spMkLst>
            <pc:docMk/>
            <pc:sldMk cId="3449368109" sldId="1441"/>
            <ac:spMk id="7" creationId="{0A66B1B1-C3BF-4FE0-B034-09440DA85CD6}"/>
          </ac:spMkLst>
        </pc:spChg>
        <pc:spChg chg="mod">
          <ac:chgData name="Cristina Rodríguez" userId="844f3806-3929-4064-830a-f6a68a1798cf" providerId="ADAL" clId="{94A66885-7100-40E0-BF49-DA1416495CB6}" dt="2020-06-08T17:35:08.116" v="242" actId="14100"/>
          <ac:spMkLst>
            <pc:docMk/>
            <pc:sldMk cId="3449368109" sldId="1441"/>
            <ac:spMk id="8" creationId="{4C93EDDF-FDF1-42F4-80D8-50E1592F50D8}"/>
          </ac:spMkLst>
        </pc:spChg>
        <pc:spChg chg="mod">
          <ac:chgData name="Cristina Rodríguez" userId="844f3806-3929-4064-830a-f6a68a1798cf" providerId="ADAL" clId="{94A66885-7100-40E0-BF49-DA1416495CB6}" dt="2020-06-08T17:35:10.873" v="243" actId="14100"/>
          <ac:spMkLst>
            <pc:docMk/>
            <pc:sldMk cId="3449368109" sldId="1441"/>
            <ac:spMk id="9" creationId="{768FE1E1-8323-4327-868A-B29958668B6D}"/>
          </ac:spMkLst>
        </pc:spChg>
        <pc:spChg chg="mod">
          <ac:chgData name="Cristina Rodríguez" userId="844f3806-3929-4064-830a-f6a68a1798cf" providerId="ADAL" clId="{94A66885-7100-40E0-BF49-DA1416495CB6}" dt="2020-06-08T17:34:58.243" v="239" actId="14100"/>
          <ac:spMkLst>
            <pc:docMk/>
            <pc:sldMk cId="3449368109" sldId="1441"/>
            <ac:spMk id="10" creationId="{D8A0D205-B3EF-4751-8287-CF1CE999F6C3}"/>
          </ac:spMkLst>
        </pc:spChg>
        <pc:spChg chg="del">
          <ac:chgData name="Cristina Rodríguez" userId="844f3806-3929-4064-830a-f6a68a1798cf" providerId="ADAL" clId="{94A66885-7100-40E0-BF49-DA1416495CB6}" dt="2020-06-08T17:34:46.530" v="237" actId="478"/>
          <ac:spMkLst>
            <pc:docMk/>
            <pc:sldMk cId="3449368109" sldId="1441"/>
            <ac:spMk id="15" creationId="{DAD82B17-91A2-495D-9179-090A167B407E}"/>
          </ac:spMkLst>
        </pc:spChg>
        <pc:graphicFrameChg chg="modGraphic">
          <ac:chgData name="Cristina Rodríguez" userId="844f3806-3929-4064-830a-f6a68a1798cf" providerId="ADAL" clId="{94A66885-7100-40E0-BF49-DA1416495CB6}" dt="2020-06-08T17:34:53.702" v="238" actId="2165"/>
          <ac:graphicFrameMkLst>
            <pc:docMk/>
            <pc:sldMk cId="3449368109" sldId="1441"/>
            <ac:graphicFrameMk id="11" creationId="{515B9F10-AD6E-486C-A5D7-D7025C1BD1B1}"/>
          </ac:graphicFrameMkLst>
        </pc:graphicFrameChg>
      </pc:sldChg>
      <pc:sldChg chg="modSp mod">
        <pc:chgData name="Cristina Rodríguez" userId="844f3806-3929-4064-830a-f6a68a1798cf" providerId="ADAL" clId="{94A66885-7100-40E0-BF49-DA1416495CB6}" dt="2020-06-08T17:44:49.842" v="402" actId="313"/>
        <pc:sldMkLst>
          <pc:docMk/>
          <pc:sldMk cId="653988195" sldId="1447"/>
        </pc:sldMkLst>
        <pc:spChg chg="mod">
          <ac:chgData name="Cristina Rodríguez" userId="844f3806-3929-4064-830a-f6a68a1798cf" providerId="ADAL" clId="{94A66885-7100-40E0-BF49-DA1416495CB6}" dt="2020-06-08T17:44:49.842" v="402" actId="313"/>
          <ac:spMkLst>
            <pc:docMk/>
            <pc:sldMk cId="653988195" sldId="1447"/>
            <ac:spMk id="2" creationId="{605CCBC7-C0D0-824D-801F-57261865A81D}"/>
          </ac:spMkLst>
        </pc:spChg>
        <pc:spChg chg="mod">
          <ac:chgData name="Cristina Rodríguez" userId="844f3806-3929-4064-830a-f6a68a1798cf" providerId="ADAL" clId="{94A66885-7100-40E0-BF49-DA1416495CB6}" dt="2020-06-08T16:59:53.017" v="148" actId="20577"/>
          <ac:spMkLst>
            <pc:docMk/>
            <pc:sldMk cId="653988195" sldId="1447"/>
            <ac:spMk id="10" creationId="{A3A1B7AE-6F13-3B4C-9A96-66D0B8677551}"/>
          </ac:spMkLst>
        </pc:spChg>
        <pc:spChg chg="mod">
          <ac:chgData name="Cristina Rodríguez" userId="844f3806-3929-4064-830a-f6a68a1798cf" providerId="ADAL" clId="{94A66885-7100-40E0-BF49-DA1416495CB6}" dt="2020-06-08T17:05:19.195" v="190" actId="20577"/>
          <ac:spMkLst>
            <pc:docMk/>
            <pc:sldMk cId="653988195" sldId="1447"/>
            <ac:spMk id="14" creationId="{F97F1D9E-EDAA-7B40-A047-3BE56168AE5E}"/>
          </ac:spMkLst>
        </pc:spChg>
        <pc:spChg chg="mod">
          <ac:chgData name="Cristina Rodríguez" userId="844f3806-3929-4064-830a-f6a68a1798cf" providerId="ADAL" clId="{94A66885-7100-40E0-BF49-DA1416495CB6}" dt="2020-06-08T17:43:48.801" v="248" actId="20577"/>
          <ac:spMkLst>
            <pc:docMk/>
            <pc:sldMk cId="653988195" sldId="1447"/>
            <ac:spMk id="17" creationId="{87DBCCD5-FF22-8542-9C35-305D1FF9A41B}"/>
          </ac:spMkLst>
        </pc:spChg>
      </pc:sldChg>
    </pc:docChg>
  </pc:docChgLst>
  <pc:docChgLst>
    <pc:chgData name="Priscilla Mejías" userId="8a7a82b7-53c0-4377-add7-204a9d963aaf" providerId="ADAL" clId="{7940C6C5-A8B2-4A4F-99BD-9F32C7289BEF}"/>
    <pc:docChg chg="undo redo custSel addSld delSld modSld sldOrd modMainMaster">
      <pc:chgData name="Priscilla Mejías" userId="8a7a82b7-53c0-4377-add7-204a9d963aaf" providerId="ADAL" clId="{7940C6C5-A8B2-4A4F-99BD-9F32C7289BEF}" dt="2020-06-08T21:09:39.755" v="6126"/>
      <pc:docMkLst>
        <pc:docMk/>
      </pc:docMkLst>
      <pc:sldChg chg="addSp delSp modSp">
        <pc:chgData name="Priscilla Mejías" userId="8a7a82b7-53c0-4377-add7-204a9d963aaf" providerId="ADAL" clId="{7940C6C5-A8B2-4A4F-99BD-9F32C7289BEF}" dt="2020-05-25T19:50:00.812" v="353" actId="478"/>
        <pc:sldMkLst>
          <pc:docMk/>
          <pc:sldMk cId="3731974753" sldId="313"/>
        </pc:sldMkLst>
        <pc:spChg chg="mod">
          <ac:chgData name="Priscilla Mejías" userId="8a7a82b7-53c0-4377-add7-204a9d963aaf" providerId="ADAL" clId="{7940C6C5-A8B2-4A4F-99BD-9F32C7289BEF}" dt="2020-05-25T19:48:24.676" v="335" actId="404"/>
          <ac:spMkLst>
            <pc:docMk/>
            <pc:sldMk cId="3731974753" sldId="313"/>
            <ac:spMk id="4" creationId="{4D56FC06-B75B-F341-AB03-455ED30F3AD1}"/>
          </ac:spMkLst>
        </pc:spChg>
        <pc:spChg chg="del">
          <ac:chgData name="Priscilla Mejías" userId="8a7a82b7-53c0-4377-add7-204a9d963aaf" providerId="ADAL" clId="{7940C6C5-A8B2-4A4F-99BD-9F32C7289BEF}" dt="2020-05-25T19:50:00.812" v="353" actId="478"/>
          <ac:spMkLst>
            <pc:docMk/>
            <pc:sldMk cId="3731974753" sldId="313"/>
            <ac:spMk id="6" creationId="{01203845-EAC4-EC4C-BB0A-84183DE1797A}"/>
          </ac:spMkLst>
        </pc:spChg>
        <pc:picChg chg="add del">
          <ac:chgData name="Priscilla Mejías" userId="8a7a82b7-53c0-4377-add7-204a9d963aaf" providerId="ADAL" clId="{7940C6C5-A8B2-4A4F-99BD-9F32C7289BEF}" dt="2020-05-25T19:49:07.233" v="341" actId="478"/>
          <ac:picMkLst>
            <pc:docMk/>
            <pc:sldMk cId="3731974753" sldId="313"/>
            <ac:picMk id="1026" creationId="{0246DFA1-8556-4BE8-833A-D0E5848DB1A8}"/>
          </ac:picMkLst>
        </pc:picChg>
        <pc:picChg chg="add mod">
          <ac:chgData name="Priscilla Mejías" userId="8a7a82b7-53c0-4377-add7-204a9d963aaf" providerId="ADAL" clId="{7940C6C5-A8B2-4A4F-99BD-9F32C7289BEF}" dt="2020-05-25T19:49:56.140" v="352" actId="1035"/>
          <ac:picMkLst>
            <pc:docMk/>
            <pc:sldMk cId="3731974753" sldId="313"/>
            <ac:picMk id="1028" creationId="{7162CD79-92C4-4BFF-AF93-B31AF3A7AE11}"/>
          </ac:picMkLst>
        </pc:picChg>
      </pc:sldChg>
      <pc:sldChg chg="modSp">
        <pc:chgData name="Priscilla Mejías" userId="8a7a82b7-53c0-4377-add7-204a9d963aaf" providerId="ADAL" clId="{7940C6C5-A8B2-4A4F-99BD-9F32C7289BEF}" dt="2020-06-05T17:37:17.881" v="3479" actId="13926"/>
        <pc:sldMkLst>
          <pc:docMk/>
          <pc:sldMk cId="808366662" sldId="343"/>
        </pc:sldMkLst>
        <pc:spChg chg="mod">
          <ac:chgData name="Priscilla Mejías" userId="8a7a82b7-53c0-4377-add7-204a9d963aaf" providerId="ADAL" clId="{7940C6C5-A8B2-4A4F-99BD-9F32C7289BEF}" dt="2020-05-25T19:51:29.316" v="369" actId="1036"/>
          <ac:spMkLst>
            <pc:docMk/>
            <pc:sldMk cId="808366662" sldId="343"/>
            <ac:spMk id="3" creationId="{63D9A195-C691-FB49-88CC-FE445E0EE03F}"/>
          </ac:spMkLst>
        </pc:spChg>
        <pc:spChg chg="mod">
          <ac:chgData name="Priscilla Mejías" userId="8a7a82b7-53c0-4377-add7-204a9d963aaf" providerId="ADAL" clId="{7940C6C5-A8B2-4A4F-99BD-9F32C7289BEF}" dt="2020-06-05T17:37:17.881" v="3479" actId="13926"/>
          <ac:spMkLst>
            <pc:docMk/>
            <pc:sldMk cId="808366662" sldId="343"/>
            <ac:spMk id="4" creationId="{4E0F2195-ECDF-BF49-8214-CA934CC5E20E}"/>
          </ac:spMkLst>
        </pc:spChg>
      </pc:sldChg>
      <pc:sldChg chg="delSp modSp">
        <pc:chgData name="Priscilla Mejías" userId="8a7a82b7-53c0-4377-add7-204a9d963aaf" providerId="ADAL" clId="{7940C6C5-A8B2-4A4F-99BD-9F32C7289BEF}" dt="2020-06-05T15:03:53.581" v="780" actId="12"/>
        <pc:sldMkLst>
          <pc:docMk/>
          <pc:sldMk cId="2519302713" sldId="347"/>
        </pc:sldMkLst>
        <pc:spChg chg="mod">
          <ac:chgData name="Priscilla Mejías" userId="8a7a82b7-53c0-4377-add7-204a9d963aaf" providerId="ADAL" clId="{7940C6C5-A8B2-4A4F-99BD-9F32C7289BEF}" dt="2020-06-05T15:03:53.581" v="780" actId="12"/>
          <ac:spMkLst>
            <pc:docMk/>
            <pc:sldMk cId="2519302713" sldId="347"/>
            <ac:spMk id="3" creationId="{44D40613-957D-C343-B154-816E79DCCFB2}"/>
          </ac:spMkLst>
        </pc:spChg>
        <pc:spChg chg="del">
          <ac:chgData name="Priscilla Mejías" userId="8a7a82b7-53c0-4377-add7-204a9d963aaf" providerId="ADAL" clId="{7940C6C5-A8B2-4A4F-99BD-9F32C7289BEF}" dt="2020-05-25T19:50:56.068" v="359" actId="478"/>
          <ac:spMkLst>
            <pc:docMk/>
            <pc:sldMk cId="2519302713" sldId="347"/>
            <ac:spMk id="4" creationId="{59E53394-E74A-4E8B-945C-E282204190A5}"/>
          </ac:spMkLst>
        </pc:spChg>
        <pc:spChg chg="del">
          <ac:chgData name="Priscilla Mejías" userId="8a7a82b7-53c0-4377-add7-204a9d963aaf" providerId="ADAL" clId="{7940C6C5-A8B2-4A4F-99BD-9F32C7289BEF}" dt="2020-05-25T19:50:56.068" v="359" actId="478"/>
          <ac:spMkLst>
            <pc:docMk/>
            <pc:sldMk cId="2519302713" sldId="347"/>
            <ac:spMk id="5" creationId="{E00E241E-BB1F-4B4F-AD45-E5239431B2BC}"/>
          </ac:spMkLst>
        </pc:spChg>
        <pc:spChg chg="del">
          <ac:chgData name="Priscilla Mejías" userId="8a7a82b7-53c0-4377-add7-204a9d963aaf" providerId="ADAL" clId="{7940C6C5-A8B2-4A4F-99BD-9F32C7289BEF}" dt="2020-05-25T19:50:56.068" v="359" actId="478"/>
          <ac:spMkLst>
            <pc:docMk/>
            <pc:sldMk cId="2519302713" sldId="347"/>
            <ac:spMk id="6" creationId="{6A897A77-E92B-48E8-AFDD-38CFAF6A9ED1}"/>
          </ac:spMkLst>
        </pc:spChg>
        <pc:spChg chg="del">
          <ac:chgData name="Priscilla Mejías" userId="8a7a82b7-53c0-4377-add7-204a9d963aaf" providerId="ADAL" clId="{7940C6C5-A8B2-4A4F-99BD-9F32C7289BEF}" dt="2020-05-25T19:50:56.068" v="359" actId="478"/>
          <ac:spMkLst>
            <pc:docMk/>
            <pc:sldMk cId="2519302713" sldId="347"/>
            <ac:spMk id="7" creationId="{8CA8CFDD-45B3-4438-A4D9-19BEF5667AE9}"/>
          </ac:spMkLst>
        </pc:spChg>
        <pc:spChg chg="del">
          <ac:chgData name="Priscilla Mejías" userId="8a7a82b7-53c0-4377-add7-204a9d963aaf" providerId="ADAL" clId="{7940C6C5-A8B2-4A4F-99BD-9F32C7289BEF}" dt="2020-05-25T19:50:56.068" v="359" actId="478"/>
          <ac:spMkLst>
            <pc:docMk/>
            <pc:sldMk cId="2519302713" sldId="347"/>
            <ac:spMk id="8" creationId="{8A7BBEAE-7960-43A2-B71B-5BBC5C018AA5}"/>
          </ac:spMkLst>
        </pc:spChg>
        <pc:spChg chg="del">
          <ac:chgData name="Priscilla Mejías" userId="8a7a82b7-53c0-4377-add7-204a9d963aaf" providerId="ADAL" clId="{7940C6C5-A8B2-4A4F-99BD-9F32C7289BEF}" dt="2020-05-25T19:50:56.068" v="359" actId="478"/>
          <ac:spMkLst>
            <pc:docMk/>
            <pc:sldMk cId="2519302713" sldId="347"/>
            <ac:spMk id="9" creationId="{7F76F9CD-6055-4FB6-BEDE-A52B7CF66492}"/>
          </ac:spMkLst>
        </pc:spChg>
      </pc:sldChg>
      <pc:sldChg chg="modSp">
        <pc:chgData name="Priscilla Mejías" userId="8a7a82b7-53c0-4377-add7-204a9d963aaf" providerId="ADAL" clId="{7940C6C5-A8B2-4A4F-99BD-9F32C7289BEF}" dt="2020-06-08T21:08:49.672" v="6115" actId="20577"/>
        <pc:sldMkLst>
          <pc:docMk/>
          <pc:sldMk cId="1423528506" sldId="1419"/>
        </pc:sldMkLst>
        <pc:spChg chg="mod">
          <ac:chgData name="Priscilla Mejías" userId="8a7a82b7-53c0-4377-add7-204a9d963aaf" providerId="ADAL" clId="{7940C6C5-A8B2-4A4F-99BD-9F32C7289BEF}" dt="2020-06-08T21:08:49.672" v="6115" actId="20577"/>
          <ac:spMkLst>
            <pc:docMk/>
            <pc:sldMk cId="1423528506" sldId="1419"/>
            <ac:spMk id="28" creationId="{C7B2F655-C6F0-418F-96D1-EC8BAF3D5794}"/>
          </ac:spMkLst>
        </pc:spChg>
      </pc:sldChg>
      <pc:sldChg chg="modSp">
        <pc:chgData name="Priscilla Mejías" userId="8a7a82b7-53c0-4377-add7-204a9d963aaf" providerId="ADAL" clId="{7940C6C5-A8B2-4A4F-99BD-9F32C7289BEF}" dt="2020-06-05T17:38:52.952" v="3500" actId="20577"/>
        <pc:sldMkLst>
          <pc:docMk/>
          <pc:sldMk cId="3175934305" sldId="1422"/>
        </pc:sldMkLst>
        <pc:graphicFrameChg chg="mod modGraphic">
          <ac:chgData name="Priscilla Mejías" userId="8a7a82b7-53c0-4377-add7-204a9d963aaf" providerId="ADAL" clId="{7940C6C5-A8B2-4A4F-99BD-9F32C7289BEF}" dt="2020-06-05T17:38:52.952" v="3500" actId="20577"/>
          <ac:graphicFrameMkLst>
            <pc:docMk/>
            <pc:sldMk cId="3175934305" sldId="1422"/>
            <ac:graphicFrameMk id="4" creationId="{80737432-7535-7B43-92BE-8FC645EE98E8}"/>
          </ac:graphicFrameMkLst>
        </pc:graphicFrameChg>
      </pc:sldChg>
      <pc:sldChg chg="addSp delSp modSp del">
        <pc:chgData name="Priscilla Mejías" userId="8a7a82b7-53c0-4377-add7-204a9d963aaf" providerId="ADAL" clId="{7940C6C5-A8B2-4A4F-99BD-9F32C7289BEF}" dt="2020-06-05T19:43:27.083" v="3521" actId="2696"/>
        <pc:sldMkLst>
          <pc:docMk/>
          <pc:sldMk cId="1540799966" sldId="1423"/>
        </pc:sldMkLst>
        <pc:spChg chg="mod">
          <ac:chgData name="Priscilla Mejías" userId="8a7a82b7-53c0-4377-add7-204a9d963aaf" providerId="ADAL" clId="{7940C6C5-A8B2-4A4F-99BD-9F32C7289BEF}" dt="2020-06-05T17:19:53.771" v="3430" actId="20577"/>
          <ac:spMkLst>
            <pc:docMk/>
            <pc:sldMk cId="1540799966" sldId="1423"/>
            <ac:spMk id="9" creationId="{3C37B29B-1952-E245-806D-FD525653D3B4}"/>
          </ac:spMkLst>
        </pc:spChg>
        <pc:spChg chg="mod">
          <ac:chgData name="Priscilla Mejías" userId="8a7a82b7-53c0-4377-add7-204a9d963aaf" providerId="ADAL" clId="{7940C6C5-A8B2-4A4F-99BD-9F32C7289BEF}" dt="2020-06-05T17:41:19.965" v="3504" actId="20577"/>
          <ac:spMkLst>
            <pc:docMk/>
            <pc:sldMk cId="1540799966" sldId="1423"/>
            <ac:spMk id="10" creationId="{A3A1B7AE-6F13-3B4C-9A96-66D0B8677551}"/>
          </ac:spMkLst>
        </pc:spChg>
        <pc:spChg chg="del">
          <ac:chgData name="Priscilla Mejías" userId="8a7a82b7-53c0-4377-add7-204a9d963aaf" providerId="ADAL" clId="{7940C6C5-A8B2-4A4F-99BD-9F32C7289BEF}" dt="2020-05-25T19:42:45.445" v="173" actId="478"/>
          <ac:spMkLst>
            <pc:docMk/>
            <pc:sldMk cId="1540799966" sldId="1423"/>
            <ac:spMk id="11" creationId="{770E5B00-4DBA-324A-92EB-5D10B92FE04E}"/>
          </ac:spMkLst>
        </pc:spChg>
        <pc:spChg chg="mod">
          <ac:chgData name="Priscilla Mejías" userId="8a7a82b7-53c0-4377-add7-204a9d963aaf" providerId="ADAL" clId="{7940C6C5-A8B2-4A4F-99BD-9F32C7289BEF}" dt="2020-06-05T17:20:01.920" v="3431"/>
          <ac:spMkLst>
            <pc:docMk/>
            <pc:sldMk cId="1540799966" sldId="1423"/>
            <ac:spMk id="12" creationId="{A75C3A92-650F-3D4F-A72A-815E1E4C3062}"/>
          </ac:spMkLst>
        </pc:spChg>
        <pc:spChg chg="add mod">
          <ac:chgData name="Priscilla Mejías" userId="8a7a82b7-53c0-4377-add7-204a9d963aaf" providerId="ADAL" clId="{7940C6C5-A8B2-4A4F-99BD-9F32C7289BEF}" dt="2020-05-25T19:42:54.996" v="195" actId="20577"/>
          <ac:spMkLst>
            <pc:docMk/>
            <pc:sldMk cId="1540799966" sldId="1423"/>
            <ac:spMk id="13" creationId="{7B0158B5-AFDF-43DE-8BDF-A86DFECF1DCE}"/>
          </ac:spMkLst>
        </pc:spChg>
        <pc:spChg chg="mod">
          <ac:chgData name="Priscilla Mejías" userId="8a7a82b7-53c0-4377-add7-204a9d963aaf" providerId="ADAL" clId="{7940C6C5-A8B2-4A4F-99BD-9F32C7289BEF}" dt="2020-06-05T17:41:21.476" v="3508" actId="20577"/>
          <ac:spMkLst>
            <pc:docMk/>
            <pc:sldMk cId="1540799966" sldId="1423"/>
            <ac:spMk id="14" creationId="{F97F1D9E-EDAA-7B40-A047-3BE56168AE5E}"/>
          </ac:spMkLst>
        </pc:spChg>
        <pc:spChg chg="mod">
          <ac:chgData name="Priscilla Mejías" userId="8a7a82b7-53c0-4377-add7-204a9d963aaf" providerId="ADAL" clId="{7940C6C5-A8B2-4A4F-99BD-9F32C7289BEF}" dt="2020-05-25T19:47:21.146" v="323" actId="113"/>
          <ac:spMkLst>
            <pc:docMk/>
            <pc:sldMk cId="1540799966" sldId="1423"/>
            <ac:spMk id="15" creationId="{C7925F28-9B3C-3C44-9641-90C8D9B0AFCE}"/>
          </ac:spMkLst>
        </pc:spChg>
        <pc:spChg chg="mod">
          <ac:chgData name="Priscilla Mejías" userId="8a7a82b7-53c0-4377-add7-204a9d963aaf" providerId="ADAL" clId="{7940C6C5-A8B2-4A4F-99BD-9F32C7289BEF}" dt="2020-05-25T19:47:34.165" v="330" actId="20577"/>
          <ac:spMkLst>
            <pc:docMk/>
            <pc:sldMk cId="1540799966" sldId="1423"/>
            <ac:spMk id="17" creationId="{87DBCCD5-FF22-8542-9C35-305D1FF9A41B}"/>
          </ac:spMkLst>
        </pc:spChg>
      </pc:sldChg>
      <pc:sldChg chg="modSp">
        <pc:chgData name="Priscilla Mejías" userId="8a7a82b7-53c0-4377-add7-204a9d963aaf" providerId="ADAL" clId="{7940C6C5-A8B2-4A4F-99BD-9F32C7289BEF}" dt="2020-05-25T19:48:41.402" v="339" actId="14100"/>
        <pc:sldMkLst>
          <pc:docMk/>
          <pc:sldMk cId="1601294123" sldId="1426"/>
        </pc:sldMkLst>
        <pc:spChg chg="mod">
          <ac:chgData name="Priscilla Mejías" userId="8a7a82b7-53c0-4377-add7-204a9d963aaf" providerId="ADAL" clId="{7940C6C5-A8B2-4A4F-99BD-9F32C7289BEF}" dt="2020-05-25T19:48:41.402" v="339" actId="14100"/>
          <ac:spMkLst>
            <pc:docMk/>
            <pc:sldMk cId="1601294123" sldId="1426"/>
            <ac:spMk id="2" creationId="{9BF07984-581F-2241-824C-6E5366D3D387}"/>
          </ac:spMkLst>
        </pc:spChg>
      </pc:sldChg>
      <pc:sldChg chg="add del">
        <pc:chgData name="Priscilla Mejías" userId="8a7a82b7-53c0-4377-add7-204a9d963aaf" providerId="ADAL" clId="{7940C6C5-A8B2-4A4F-99BD-9F32C7289BEF}" dt="2020-06-01T21:22:11.535" v="446" actId="2696"/>
        <pc:sldMkLst>
          <pc:docMk/>
          <pc:sldMk cId="2917723840" sldId="1427"/>
        </pc:sldMkLst>
      </pc:sldChg>
      <pc:sldChg chg="modSp add del">
        <pc:chgData name="Priscilla Mejías" userId="8a7a82b7-53c0-4377-add7-204a9d963aaf" providerId="ADAL" clId="{7940C6C5-A8B2-4A4F-99BD-9F32C7289BEF}" dt="2020-06-01T21:22:03.346" v="445" actId="2696"/>
        <pc:sldMkLst>
          <pc:docMk/>
          <pc:sldMk cId="9673143" sldId="1428"/>
        </pc:sldMkLst>
        <pc:spChg chg="mod">
          <ac:chgData name="Priscilla Mejías" userId="8a7a82b7-53c0-4377-add7-204a9d963aaf" providerId="ADAL" clId="{7940C6C5-A8B2-4A4F-99BD-9F32C7289BEF}" dt="2020-05-25T19:44:04.215" v="197"/>
          <ac:spMkLst>
            <pc:docMk/>
            <pc:sldMk cId="9673143" sldId="1428"/>
            <ac:spMk id="46" creationId="{CDF88E6D-46C8-4351-9CFD-C19C8175D6D5}"/>
          </ac:spMkLst>
        </pc:spChg>
        <pc:spChg chg="mod">
          <ac:chgData name="Priscilla Mejías" userId="8a7a82b7-53c0-4377-add7-204a9d963aaf" providerId="ADAL" clId="{7940C6C5-A8B2-4A4F-99BD-9F32C7289BEF}" dt="2020-05-25T19:44:34.041" v="204"/>
          <ac:spMkLst>
            <pc:docMk/>
            <pc:sldMk cId="9673143" sldId="1428"/>
            <ac:spMk id="48" creationId="{7E1DEC05-D416-4E4F-A758-24603451F6FB}"/>
          </ac:spMkLst>
        </pc:spChg>
      </pc:sldChg>
      <pc:sldChg chg="add del">
        <pc:chgData name="Priscilla Mejías" userId="8a7a82b7-53c0-4377-add7-204a9d963aaf" providerId="ADAL" clId="{7940C6C5-A8B2-4A4F-99BD-9F32C7289BEF}" dt="2020-06-01T21:22:18.316" v="447" actId="2696"/>
        <pc:sldMkLst>
          <pc:docMk/>
          <pc:sldMk cId="1349167059" sldId="1429"/>
        </pc:sldMkLst>
      </pc:sldChg>
      <pc:sldChg chg="addSp modSp mod">
        <pc:chgData name="Priscilla Mejías" userId="8a7a82b7-53c0-4377-add7-204a9d963aaf" providerId="ADAL" clId="{7940C6C5-A8B2-4A4F-99BD-9F32C7289BEF}" dt="2020-06-08T19:39:49.446" v="5059" actId="20577"/>
        <pc:sldMkLst>
          <pc:docMk/>
          <pc:sldMk cId="2799499357" sldId="1430"/>
        </pc:sldMkLst>
        <pc:spChg chg="mod">
          <ac:chgData name="Priscilla Mejías" userId="8a7a82b7-53c0-4377-add7-204a9d963aaf" providerId="ADAL" clId="{7940C6C5-A8B2-4A4F-99BD-9F32C7289BEF}" dt="2020-06-05T15:48:20.095" v="1626"/>
          <ac:spMkLst>
            <pc:docMk/>
            <pc:sldMk cId="2799499357" sldId="1430"/>
            <ac:spMk id="2" creationId="{041A9300-3A4A-4349-A335-DDCC166C9D51}"/>
          </ac:spMkLst>
        </pc:spChg>
        <pc:spChg chg="mod">
          <ac:chgData name="Priscilla Mejías" userId="8a7a82b7-53c0-4377-add7-204a9d963aaf" providerId="ADAL" clId="{7940C6C5-A8B2-4A4F-99BD-9F32C7289BEF}" dt="2020-06-05T15:30:43.449" v="1263" actId="20577"/>
          <ac:spMkLst>
            <pc:docMk/>
            <pc:sldMk cId="2799499357" sldId="1430"/>
            <ac:spMk id="3" creationId="{4DCDCA33-4273-42BE-BB40-77B6BA1D301F}"/>
          </ac:spMkLst>
        </pc:spChg>
        <pc:graphicFrameChg chg="mod">
          <ac:chgData name="Priscilla Mejías" userId="8a7a82b7-53c0-4377-add7-204a9d963aaf" providerId="ADAL" clId="{7940C6C5-A8B2-4A4F-99BD-9F32C7289BEF}" dt="2020-06-05T16:18:50.063" v="2330"/>
          <ac:graphicFrameMkLst>
            <pc:docMk/>
            <pc:sldMk cId="2799499357" sldId="1430"/>
            <ac:graphicFrameMk id="4" creationId="{C65BA679-560F-4E44-AEDE-39A57142328A}"/>
          </ac:graphicFrameMkLst>
        </pc:graphicFrameChg>
        <pc:graphicFrameChg chg="mod">
          <ac:chgData name="Priscilla Mejías" userId="8a7a82b7-53c0-4377-add7-204a9d963aaf" providerId="ADAL" clId="{7940C6C5-A8B2-4A4F-99BD-9F32C7289BEF}" dt="2020-06-05T16:38:32.159" v="2867"/>
          <ac:graphicFrameMkLst>
            <pc:docMk/>
            <pc:sldMk cId="2799499357" sldId="1430"/>
            <ac:graphicFrameMk id="5" creationId="{A8C93325-D0D7-4E9A-9818-584E228DECA4}"/>
          </ac:graphicFrameMkLst>
        </pc:graphicFrameChg>
        <pc:graphicFrameChg chg="add mod modGraphic">
          <ac:chgData name="Priscilla Mejías" userId="8a7a82b7-53c0-4377-add7-204a9d963aaf" providerId="ADAL" clId="{7940C6C5-A8B2-4A4F-99BD-9F32C7289BEF}" dt="2020-06-08T19:39:49.446" v="5059" actId="20577"/>
          <ac:graphicFrameMkLst>
            <pc:docMk/>
            <pc:sldMk cId="2799499357" sldId="1430"/>
            <ac:graphicFrameMk id="6" creationId="{1636EAB9-9CD6-4034-AE62-CD74ED5C415D}"/>
          </ac:graphicFrameMkLst>
        </pc:graphicFrameChg>
      </pc:sldChg>
      <pc:sldChg chg="addSp delSp modSp mod">
        <pc:chgData name="Priscilla Mejías" userId="8a7a82b7-53c0-4377-add7-204a9d963aaf" providerId="ADAL" clId="{7940C6C5-A8B2-4A4F-99BD-9F32C7289BEF}" dt="2020-06-08T20:47:20.122" v="5746"/>
        <pc:sldMkLst>
          <pc:docMk/>
          <pc:sldMk cId="3455866741" sldId="1431"/>
        </pc:sldMkLst>
        <pc:spChg chg="mod">
          <ac:chgData name="Priscilla Mejías" userId="8a7a82b7-53c0-4377-add7-204a9d963aaf" providerId="ADAL" clId="{7940C6C5-A8B2-4A4F-99BD-9F32C7289BEF}" dt="2020-06-05T15:47:55.551" v="1624" actId="20577"/>
          <ac:spMkLst>
            <pc:docMk/>
            <pc:sldMk cId="3455866741" sldId="1431"/>
            <ac:spMk id="2" creationId="{041A9300-3A4A-4349-A335-DDCC166C9D51}"/>
          </ac:spMkLst>
        </pc:spChg>
        <pc:spChg chg="mod">
          <ac:chgData name="Priscilla Mejías" userId="8a7a82b7-53c0-4377-add7-204a9d963aaf" providerId="ADAL" clId="{7940C6C5-A8B2-4A4F-99BD-9F32C7289BEF}" dt="2020-06-05T15:45:42.174" v="1500" actId="20577"/>
          <ac:spMkLst>
            <pc:docMk/>
            <pc:sldMk cId="3455866741" sldId="1431"/>
            <ac:spMk id="3" creationId="{4DCDCA33-4273-42BE-BB40-77B6BA1D301F}"/>
          </ac:spMkLst>
        </pc:spChg>
        <pc:spChg chg="add mod">
          <ac:chgData name="Priscilla Mejías" userId="8a7a82b7-53c0-4377-add7-204a9d963aaf" providerId="ADAL" clId="{7940C6C5-A8B2-4A4F-99BD-9F32C7289BEF}" dt="2020-06-08T20:46:16.501" v="5737" actId="1036"/>
          <ac:spMkLst>
            <pc:docMk/>
            <pc:sldMk cId="3455866741" sldId="1431"/>
            <ac:spMk id="4" creationId="{EEA67F45-3F68-4B19-AC63-963CB337A0B1}"/>
          </ac:spMkLst>
        </pc:spChg>
        <pc:spChg chg="add del mod">
          <ac:chgData name="Priscilla Mejías" userId="8a7a82b7-53c0-4377-add7-204a9d963aaf" providerId="ADAL" clId="{7940C6C5-A8B2-4A4F-99BD-9F32C7289BEF}" dt="2020-06-05T16:19:23.215" v="2333" actId="478"/>
          <ac:spMkLst>
            <pc:docMk/>
            <pc:sldMk cId="3455866741" sldId="1431"/>
            <ac:spMk id="10" creationId="{7AB6E606-3251-43E5-887D-1FDE529478B3}"/>
          </ac:spMkLst>
        </pc:spChg>
        <pc:spChg chg="add del mod">
          <ac:chgData name="Priscilla Mejías" userId="8a7a82b7-53c0-4377-add7-204a9d963aaf" providerId="ADAL" clId="{7940C6C5-A8B2-4A4F-99BD-9F32C7289BEF}" dt="2020-06-08T20:43:27.707" v="5691" actId="478"/>
          <ac:spMkLst>
            <pc:docMk/>
            <pc:sldMk cId="3455866741" sldId="1431"/>
            <ac:spMk id="13" creationId="{A62DE6E7-7D78-4F9A-8E70-3F487123E508}"/>
          </ac:spMkLst>
        </pc:spChg>
        <pc:graphicFrameChg chg="del mod">
          <ac:chgData name="Priscilla Mejías" userId="8a7a82b7-53c0-4377-add7-204a9d963aaf" providerId="ADAL" clId="{7940C6C5-A8B2-4A4F-99BD-9F32C7289BEF}" dt="2020-06-05T15:37:48.610" v="1410" actId="478"/>
          <ac:graphicFrameMkLst>
            <pc:docMk/>
            <pc:sldMk cId="3455866741" sldId="1431"/>
            <ac:graphicFrameMk id="5" creationId="{A8C93325-D0D7-4E9A-9818-584E228DECA4}"/>
          </ac:graphicFrameMkLst>
        </pc:graphicFrameChg>
        <pc:graphicFrameChg chg="del mod">
          <ac:chgData name="Priscilla Mejías" userId="8a7a82b7-53c0-4377-add7-204a9d963aaf" providerId="ADAL" clId="{7940C6C5-A8B2-4A4F-99BD-9F32C7289BEF}" dt="2020-06-05T15:34:24.319" v="1286" actId="478"/>
          <ac:graphicFrameMkLst>
            <pc:docMk/>
            <pc:sldMk cId="3455866741" sldId="1431"/>
            <ac:graphicFrameMk id="6" creationId="{D87AE2D2-C6FB-46B8-8DC6-4E326793A6FD}"/>
          </ac:graphicFrameMkLst>
        </pc:graphicFrameChg>
        <pc:graphicFrameChg chg="del modGraphic">
          <ac:chgData name="Priscilla Mejías" userId="8a7a82b7-53c0-4377-add7-204a9d963aaf" providerId="ADAL" clId="{7940C6C5-A8B2-4A4F-99BD-9F32C7289BEF}" dt="2020-06-05T15:36:06.721" v="1357" actId="478"/>
          <ac:graphicFrameMkLst>
            <pc:docMk/>
            <pc:sldMk cId="3455866741" sldId="1431"/>
            <ac:graphicFrameMk id="7" creationId="{0B310755-6A2C-4806-9AE2-ACB1AE1AAF1D}"/>
          </ac:graphicFrameMkLst>
        </pc:graphicFrameChg>
        <pc:graphicFrameChg chg="add del mod">
          <ac:chgData name="Priscilla Mejías" userId="8a7a82b7-53c0-4377-add7-204a9d963aaf" providerId="ADAL" clId="{7940C6C5-A8B2-4A4F-99BD-9F32C7289BEF}" dt="2020-06-05T16:19:34.815" v="2334" actId="478"/>
          <ac:graphicFrameMkLst>
            <pc:docMk/>
            <pc:sldMk cId="3455866741" sldId="1431"/>
            <ac:graphicFrameMk id="11" creationId="{DA09C29E-BB4B-41FD-B5D2-95B984A345E2}"/>
          </ac:graphicFrameMkLst>
        </pc:graphicFrameChg>
        <pc:graphicFrameChg chg="add mod">
          <ac:chgData name="Priscilla Mejías" userId="8a7a82b7-53c0-4377-add7-204a9d963aaf" providerId="ADAL" clId="{7940C6C5-A8B2-4A4F-99BD-9F32C7289BEF}" dt="2020-06-08T20:45:40.075" v="5726" actId="1076"/>
          <ac:graphicFrameMkLst>
            <pc:docMk/>
            <pc:sldMk cId="3455866741" sldId="1431"/>
            <ac:graphicFrameMk id="16" creationId="{B7D7BDB3-3455-47CB-B4EA-8D1D4D7E294B}"/>
          </ac:graphicFrameMkLst>
        </pc:graphicFrameChg>
        <pc:graphicFrameChg chg="mod">
          <ac:chgData name="Priscilla Mejías" userId="8a7a82b7-53c0-4377-add7-204a9d963aaf" providerId="ADAL" clId="{7940C6C5-A8B2-4A4F-99BD-9F32C7289BEF}" dt="2020-06-08T20:47:20.122" v="5746"/>
          <ac:graphicFrameMkLst>
            <pc:docMk/>
            <pc:sldMk cId="3455866741" sldId="1431"/>
            <ac:graphicFrameMk id="19" creationId="{33F62586-677B-4854-AC06-44D8190941A5}"/>
          </ac:graphicFrameMkLst>
        </pc:graphicFrameChg>
        <pc:graphicFrameChg chg="del">
          <ac:chgData name="Priscilla Mejías" userId="8a7a82b7-53c0-4377-add7-204a9d963aaf" providerId="ADAL" clId="{7940C6C5-A8B2-4A4F-99BD-9F32C7289BEF}" dt="2020-06-05T15:35:21.575" v="1338" actId="478"/>
          <ac:graphicFrameMkLst>
            <pc:docMk/>
            <pc:sldMk cId="3455866741" sldId="1431"/>
            <ac:graphicFrameMk id="20" creationId="{452AAC46-C019-4B1F-A674-94E8D11410F4}"/>
          </ac:graphicFrameMkLst>
        </pc:graphicFrameChg>
        <pc:graphicFrameChg chg="add del modGraphic">
          <ac:chgData name="Priscilla Mejías" userId="8a7a82b7-53c0-4377-add7-204a9d963aaf" providerId="ADAL" clId="{7940C6C5-A8B2-4A4F-99BD-9F32C7289BEF}" dt="2020-06-05T16:24:49.771" v="2497" actId="478"/>
          <ac:graphicFrameMkLst>
            <pc:docMk/>
            <pc:sldMk cId="3455866741" sldId="1431"/>
            <ac:graphicFrameMk id="21" creationId="{779D4D10-3408-476A-84F0-B5CE33DD59F8}"/>
          </ac:graphicFrameMkLst>
        </pc:graphicFrameChg>
        <pc:graphicFrameChg chg="add modGraphic">
          <ac:chgData name="Priscilla Mejías" userId="8a7a82b7-53c0-4377-add7-204a9d963aaf" providerId="ADAL" clId="{7940C6C5-A8B2-4A4F-99BD-9F32C7289BEF}" dt="2020-06-08T19:40:23.610" v="5095" actId="20577"/>
          <ac:graphicFrameMkLst>
            <pc:docMk/>
            <pc:sldMk cId="3455866741" sldId="1431"/>
            <ac:graphicFrameMk id="22" creationId="{CDFF2BC8-3AF7-484A-844B-194C9D09088A}"/>
          </ac:graphicFrameMkLst>
        </pc:graphicFrameChg>
        <pc:cxnChg chg="del">
          <ac:chgData name="Priscilla Mejías" userId="8a7a82b7-53c0-4377-add7-204a9d963aaf" providerId="ADAL" clId="{7940C6C5-A8B2-4A4F-99BD-9F32C7289BEF}" dt="2020-06-08T20:43:04.570" v="5686" actId="478"/>
          <ac:cxnSpMkLst>
            <pc:docMk/>
            <pc:sldMk cId="3455866741" sldId="1431"/>
            <ac:cxnSpMk id="5" creationId="{EAF7BEB3-C127-614F-B707-DB5C492708A7}"/>
          </ac:cxnSpMkLst>
        </pc:cxnChg>
        <pc:cxnChg chg="add del mod">
          <ac:chgData name="Priscilla Mejías" userId="8a7a82b7-53c0-4377-add7-204a9d963aaf" providerId="ADAL" clId="{7940C6C5-A8B2-4A4F-99BD-9F32C7289BEF}" dt="2020-06-05T15:34:26.487" v="1287" actId="478"/>
          <ac:cxnSpMkLst>
            <pc:docMk/>
            <pc:sldMk cId="3455866741" sldId="1431"/>
            <ac:cxnSpMk id="8" creationId="{C6BACFB6-7796-42B4-826D-266ECD4C4DCB}"/>
          </ac:cxnSpMkLst>
        </pc:cxnChg>
        <pc:cxnChg chg="add del mod">
          <ac:chgData name="Priscilla Mejías" userId="8a7a82b7-53c0-4377-add7-204a9d963aaf" providerId="ADAL" clId="{7940C6C5-A8B2-4A4F-99BD-9F32C7289BEF}" dt="2020-06-08T20:43:24.521" v="5690" actId="478"/>
          <ac:cxnSpMkLst>
            <pc:docMk/>
            <pc:sldMk cId="3455866741" sldId="1431"/>
            <ac:cxnSpMk id="12" creationId="{519C9C52-DB00-44FA-A201-DF63F49E5C45}"/>
          </ac:cxnSpMkLst>
        </pc:cxnChg>
      </pc:sldChg>
      <pc:sldChg chg="addSp delSp modSp mod">
        <pc:chgData name="Priscilla Mejías" userId="8a7a82b7-53c0-4377-add7-204a9d963aaf" providerId="ADAL" clId="{7940C6C5-A8B2-4A4F-99BD-9F32C7289BEF}" dt="2020-06-08T20:49:32.810" v="5806" actId="1036"/>
        <pc:sldMkLst>
          <pc:docMk/>
          <pc:sldMk cId="3042630109" sldId="1433"/>
        </pc:sldMkLst>
        <pc:spChg chg="mod">
          <ac:chgData name="Priscilla Mejías" userId="8a7a82b7-53c0-4377-add7-204a9d963aaf" providerId="ADAL" clId="{7940C6C5-A8B2-4A4F-99BD-9F32C7289BEF}" dt="2020-06-05T15:58:17.124" v="1881" actId="20577"/>
          <ac:spMkLst>
            <pc:docMk/>
            <pc:sldMk cId="3042630109" sldId="1433"/>
            <ac:spMk id="2" creationId="{041A9300-3A4A-4349-A335-DDCC166C9D51}"/>
          </ac:spMkLst>
        </pc:spChg>
        <pc:spChg chg="mod">
          <ac:chgData name="Priscilla Mejías" userId="8a7a82b7-53c0-4377-add7-204a9d963aaf" providerId="ADAL" clId="{7940C6C5-A8B2-4A4F-99BD-9F32C7289BEF}" dt="2020-06-05T17:03:01.680" v="3177" actId="20577"/>
          <ac:spMkLst>
            <pc:docMk/>
            <pc:sldMk cId="3042630109" sldId="1433"/>
            <ac:spMk id="3" creationId="{4DCDCA33-4273-42BE-BB40-77B6BA1D301F}"/>
          </ac:spMkLst>
        </pc:spChg>
        <pc:spChg chg="add mod">
          <ac:chgData name="Priscilla Mejías" userId="8a7a82b7-53c0-4377-add7-204a9d963aaf" providerId="ADAL" clId="{7940C6C5-A8B2-4A4F-99BD-9F32C7289BEF}" dt="2020-06-08T20:49:32.810" v="5806" actId="1036"/>
          <ac:spMkLst>
            <pc:docMk/>
            <pc:sldMk cId="3042630109" sldId="1433"/>
            <ac:spMk id="12" creationId="{9666D560-3B6C-4962-A117-D2077693329F}"/>
          </ac:spMkLst>
        </pc:spChg>
        <pc:spChg chg="add del mod">
          <ac:chgData name="Priscilla Mejías" userId="8a7a82b7-53c0-4377-add7-204a9d963aaf" providerId="ADAL" clId="{7940C6C5-A8B2-4A4F-99BD-9F32C7289BEF}" dt="2020-06-05T16:27:37.493" v="2615" actId="478"/>
          <ac:spMkLst>
            <pc:docMk/>
            <pc:sldMk cId="3042630109" sldId="1433"/>
            <ac:spMk id="17" creationId="{6E73F5F0-575E-469E-A8AA-A06499CA8BDE}"/>
          </ac:spMkLst>
        </pc:spChg>
        <pc:spChg chg="add del mod">
          <ac:chgData name="Priscilla Mejías" userId="8a7a82b7-53c0-4377-add7-204a9d963aaf" providerId="ADAL" clId="{7940C6C5-A8B2-4A4F-99BD-9F32C7289BEF}" dt="2020-06-08T20:47:39.835" v="5748" actId="478"/>
          <ac:spMkLst>
            <pc:docMk/>
            <pc:sldMk cId="3042630109" sldId="1433"/>
            <ac:spMk id="21" creationId="{A90CB031-B023-4C43-9DAE-D7A50A49B6D7}"/>
          </ac:spMkLst>
        </pc:spChg>
        <pc:graphicFrameChg chg="del mod">
          <ac:chgData name="Priscilla Mejías" userId="8a7a82b7-53c0-4377-add7-204a9d963aaf" providerId="ADAL" clId="{7940C6C5-A8B2-4A4F-99BD-9F32C7289BEF}" dt="2020-05-25T19:54:43.854" v="390" actId="478"/>
          <ac:graphicFrameMkLst>
            <pc:docMk/>
            <pc:sldMk cId="3042630109" sldId="1433"/>
            <ac:graphicFrameMk id="5" creationId="{A8C93325-D0D7-4E9A-9818-584E228DECA4}"/>
          </ac:graphicFrameMkLst>
        </pc:graphicFrameChg>
        <pc:graphicFrameChg chg="add del mod">
          <ac:chgData name="Priscilla Mejías" userId="8a7a82b7-53c0-4377-add7-204a9d963aaf" providerId="ADAL" clId="{7940C6C5-A8B2-4A4F-99BD-9F32C7289BEF}" dt="2020-05-25T19:57:41.935" v="415" actId="478"/>
          <ac:graphicFrameMkLst>
            <pc:docMk/>
            <pc:sldMk cId="3042630109" sldId="1433"/>
            <ac:graphicFrameMk id="6" creationId="{D87AE2D2-C6FB-46B8-8DC6-4E326793A6FD}"/>
          </ac:graphicFrameMkLst>
        </pc:graphicFrameChg>
        <pc:graphicFrameChg chg="del modGraphic">
          <ac:chgData name="Priscilla Mejías" userId="8a7a82b7-53c0-4377-add7-204a9d963aaf" providerId="ADAL" clId="{7940C6C5-A8B2-4A4F-99BD-9F32C7289BEF}" dt="2020-06-05T15:50:04.487" v="1642" actId="478"/>
          <ac:graphicFrameMkLst>
            <pc:docMk/>
            <pc:sldMk cId="3042630109" sldId="1433"/>
            <ac:graphicFrameMk id="7" creationId="{0B310755-6A2C-4806-9AE2-ACB1AE1AAF1D}"/>
          </ac:graphicFrameMkLst>
        </pc:graphicFrameChg>
        <pc:graphicFrameChg chg="add del">
          <ac:chgData name="Priscilla Mejías" userId="8a7a82b7-53c0-4377-add7-204a9d963aaf" providerId="ADAL" clId="{7940C6C5-A8B2-4A4F-99BD-9F32C7289BEF}" dt="2020-06-05T15:50:04.487" v="1642" actId="478"/>
          <ac:graphicFrameMkLst>
            <pc:docMk/>
            <pc:sldMk cId="3042630109" sldId="1433"/>
            <ac:graphicFrameMk id="9" creationId="{9C63BE87-F094-489B-A718-258A7DD9F3EC}"/>
          </ac:graphicFrameMkLst>
        </pc:graphicFrameChg>
        <pc:graphicFrameChg chg="add del">
          <ac:chgData name="Priscilla Mejías" userId="8a7a82b7-53c0-4377-add7-204a9d963aaf" providerId="ADAL" clId="{7940C6C5-A8B2-4A4F-99BD-9F32C7289BEF}" dt="2020-06-05T15:49:57.062" v="1641" actId="478"/>
          <ac:graphicFrameMkLst>
            <pc:docMk/>
            <pc:sldMk cId="3042630109" sldId="1433"/>
            <ac:graphicFrameMk id="10" creationId="{3915A66B-7964-4DC2-B4E8-68BB4847A7D2}"/>
          </ac:graphicFrameMkLst>
        </pc:graphicFrameChg>
        <pc:graphicFrameChg chg="add mod">
          <ac:chgData name="Priscilla Mejías" userId="8a7a82b7-53c0-4377-add7-204a9d963aaf" providerId="ADAL" clId="{7940C6C5-A8B2-4A4F-99BD-9F32C7289BEF}" dt="2020-06-08T20:48:54.851" v="5796" actId="1037"/>
          <ac:graphicFrameMkLst>
            <pc:docMk/>
            <pc:sldMk cId="3042630109" sldId="1433"/>
            <ac:graphicFrameMk id="10" creationId="{F47695A5-518A-4FC6-B88E-50D043DAB291}"/>
          </ac:graphicFrameMkLst>
        </pc:graphicFrameChg>
        <pc:graphicFrameChg chg="add del mod">
          <ac:chgData name="Priscilla Mejías" userId="8a7a82b7-53c0-4377-add7-204a9d963aaf" providerId="ADAL" clId="{7940C6C5-A8B2-4A4F-99BD-9F32C7289BEF}" dt="2020-06-05T15:50:20.873" v="1645" actId="478"/>
          <ac:graphicFrameMkLst>
            <pc:docMk/>
            <pc:sldMk cId="3042630109" sldId="1433"/>
            <ac:graphicFrameMk id="11" creationId="{02168B8E-5DF2-42DA-A0C2-6B8E4D04D04D}"/>
          </ac:graphicFrameMkLst>
        </pc:graphicFrameChg>
        <pc:graphicFrameChg chg="add mod">
          <ac:chgData name="Priscilla Mejías" userId="8a7a82b7-53c0-4377-add7-204a9d963aaf" providerId="ADAL" clId="{7940C6C5-A8B2-4A4F-99BD-9F32C7289BEF}" dt="2020-06-08T20:48:54.851" v="5796" actId="1037"/>
          <ac:graphicFrameMkLst>
            <pc:docMk/>
            <pc:sldMk cId="3042630109" sldId="1433"/>
            <ac:graphicFrameMk id="11" creationId="{662BF415-66AB-40B1-AC3A-16E603E15C3F}"/>
          </ac:graphicFrameMkLst>
        </pc:graphicFrameChg>
        <pc:graphicFrameChg chg="add del mod">
          <ac:chgData name="Priscilla Mejías" userId="8a7a82b7-53c0-4377-add7-204a9d963aaf" providerId="ADAL" clId="{7940C6C5-A8B2-4A4F-99BD-9F32C7289BEF}" dt="2020-06-05T15:50:20.873" v="1645" actId="478"/>
          <ac:graphicFrameMkLst>
            <pc:docMk/>
            <pc:sldMk cId="3042630109" sldId="1433"/>
            <ac:graphicFrameMk id="12" creationId="{4912F356-B863-4FFE-9A77-3AF9DE4C208B}"/>
          </ac:graphicFrameMkLst>
        </pc:graphicFrameChg>
        <pc:graphicFrameChg chg="add del mod">
          <ac:chgData name="Priscilla Mejías" userId="8a7a82b7-53c0-4377-add7-204a9d963aaf" providerId="ADAL" clId="{7940C6C5-A8B2-4A4F-99BD-9F32C7289BEF}" dt="2020-06-05T16:27:35.039" v="2614" actId="478"/>
          <ac:graphicFrameMkLst>
            <pc:docMk/>
            <pc:sldMk cId="3042630109" sldId="1433"/>
            <ac:graphicFrameMk id="14" creationId="{40011311-ECC7-4FCC-AAB0-2C7B7F81F55F}"/>
          </ac:graphicFrameMkLst>
        </pc:graphicFrameChg>
        <pc:graphicFrameChg chg="add del mod">
          <ac:chgData name="Priscilla Mejías" userId="8a7a82b7-53c0-4377-add7-204a9d963aaf" providerId="ADAL" clId="{7940C6C5-A8B2-4A4F-99BD-9F32C7289BEF}" dt="2020-06-05T16:26:37.870" v="2540" actId="478"/>
          <ac:graphicFrameMkLst>
            <pc:docMk/>
            <pc:sldMk cId="3042630109" sldId="1433"/>
            <ac:graphicFrameMk id="15" creationId="{A2487125-C0FB-4654-9D49-848BF199EDCD}"/>
          </ac:graphicFrameMkLst>
        </pc:graphicFrameChg>
        <pc:graphicFrameChg chg="add del mod">
          <ac:chgData name="Priscilla Mejías" userId="8a7a82b7-53c0-4377-add7-204a9d963aaf" providerId="ADAL" clId="{7940C6C5-A8B2-4A4F-99BD-9F32C7289BEF}" dt="2020-06-08T20:47:54.079" v="5749" actId="478"/>
          <ac:graphicFrameMkLst>
            <pc:docMk/>
            <pc:sldMk cId="3042630109" sldId="1433"/>
            <ac:graphicFrameMk id="18" creationId="{31970AA3-1383-4799-8C29-364118EF0D3B}"/>
          </ac:graphicFrameMkLst>
        </pc:graphicFrameChg>
        <pc:graphicFrameChg chg="del">
          <ac:chgData name="Priscilla Mejías" userId="8a7a82b7-53c0-4377-add7-204a9d963aaf" providerId="ADAL" clId="{7940C6C5-A8B2-4A4F-99BD-9F32C7289BEF}" dt="2020-05-25T19:52:28.100" v="370" actId="478"/>
          <ac:graphicFrameMkLst>
            <pc:docMk/>
            <pc:sldMk cId="3042630109" sldId="1433"/>
            <ac:graphicFrameMk id="19" creationId="{33F62586-677B-4854-AC06-44D8190941A5}"/>
          </ac:graphicFrameMkLst>
        </pc:graphicFrameChg>
        <pc:graphicFrameChg chg="add del mod">
          <ac:chgData name="Priscilla Mejías" userId="8a7a82b7-53c0-4377-add7-204a9d963aaf" providerId="ADAL" clId="{7940C6C5-A8B2-4A4F-99BD-9F32C7289BEF}" dt="2020-06-05T16:29:33.479" v="2650" actId="478"/>
          <ac:graphicFrameMkLst>
            <pc:docMk/>
            <pc:sldMk cId="3042630109" sldId="1433"/>
            <ac:graphicFrameMk id="19" creationId="{7F9B9FFE-8D4F-4661-99F9-712BE9C6A4DC}"/>
          </ac:graphicFrameMkLst>
        </pc:graphicFrameChg>
        <pc:graphicFrameChg chg="del">
          <ac:chgData name="Priscilla Mejías" userId="8a7a82b7-53c0-4377-add7-204a9d963aaf" providerId="ADAL" clId="{7940C6C5-A8B2-4A4F-99BD-9F32C7289BEF}" dt="2020-05-25T19:52:28.100" v="370" actId="478"/>
          <ac:graphicFrameMkLst>
            <pc:docMk/>
            <pc:sldMk cId="3042630109" sldId="1433"/>
            <ac:graphicFrameMk id="20" creationId="{452AAC46-C019-4B1F-A674-94E8D11410F4}"/>
          </ac:graphicFrameMkLst>
        </pc:graphicFrameChg>
        <pc:graphicFrameChg chg="add del mod">
          <ac:chgData name="Priscilla Mejías" userId="8a7a82b7-53c0-4377-add7-204a9d963aaf" providerId="ADAL" clId="{7940C6C5-A8B2-4A4F-99BD-9F32C7289BEF}" dt="2020-06-08T20:47:36.105" v="5747" actId="478"/>
          <ac:graphicFrameMkLst>
            <pc:docMk/>
            <pc:sldMk cId="3042630109" sldId="1433"/>
            <ac:graphicFrameMk id="22" creationId="{D79F2410-F62E-42B6-8F0C-593501ADC5B9}"/>
          </ac:graphicFrameMkLst>
        </pc:graphicFrameChg>
        <pc:graphicFrameChg chg="add del modGraphic">
          <ac:chgData name="Priscilla Mejías" userId="8a7a82b7-53c0-4377-add7-204a9d963aaf" providerId="ADAL" clId="{7940C6C5-A8B2-4A4F-99BD-9F32C7289BEF}" dt="2020-06-05T16:34:00.796" v="2783"/>
          <ac:graphicFrameMkLst>
            <pc:docMk/>
            <pc:sldMk cId="3042630109" sldId="1433"/>
            <ac:graphicFrameMk id="23" creationId="{CD388437-CD38-4921-B020-D8F366D1C2F9}"/>
          </ac:graphicFrameMkLst>
        </pc:graphicFrameChg>
        <pc:graphicFrameChg chg="add modGraphic">
          <ac:chgData name="Priscilla Mejías" userId="8a7a82b7-53c0-4377-add7-204a9d963aaf" providerId="ADAL" clId="{7940C6C5-A8B2-4A4F-99BD-9F32C7289BEF}" dt="2020-06-08T17:46:24.115" v="4810" actId="20577"/>
          <ac:graphicFrameMkLst>
            <pc:docMk/>
            <pc:sldMk cId="3042630109" sldId="1433"/>
            <ac:graphicFrameMk id="24" creationId="{BF11B668-4A72-485C-8B73-9F51775B58B6}"/>
          </ac:graphicFrameMkLst>
        </pc:graphicFrameChg>
        <pc:cxnChg chg="del">
          <ac:chgData name="Priscilla Mejías" userId="8a7a82b7-53c0-4377-add7-204a9d963aaf" providerId="ADAL" clId="{7940C6C5-A8B2-4A4F-99BD-9F32C7289BEF}" dt="2020-06-08T20:47:39.835" v="5748" actId="478"/>
          <ac:cxnSpMkLst>
            <pc:docMk/>
            <pc:sldMk cId="3042630109" sldId="1433"/>
            <ac:cxnSpMk id="9" creationId="{F2EC0010-A64C-EA4D-8B6C-7E3493D5A1C9}"/>
          </ac:cxnSpMkLst>
        </pc:cxnChg>
        <pc:cxnChg chg="add del">
          <ac:chgData name="Priscilla Mejías" userId="8a7a82b7-53c0-4377-add7-204a9d963aaf" providerId="ADAL" clId="{7940C6C5-A8B2-4A4F-99BD-9F32C7289BEF}" dt="2020-06-05T15:49:52.169" v="1640" actId="478"/>
          <ac:cxnSpMkLst>
            <pc:docMk/>
            <pc:sldMk cId="3042630109" sldId="1433"/>
            <ac:cxnSpMk id="13" creationId="{EE30E847-CD0C-4756-A996-869E1DB4BC51}"/>
          </ac:cxnSpMkLst>
        </pc:cxnChg>
        <pc:cxnChg chg="add del mod">
          <ac:chgData name="Priscilla Mejías" userId="8a7a82b7-53c0-4377-add7-204a9d963aaf" providerId="ADAL" clId="{7940C6C5-A8B2-4A4F-99BD-9F32C7289BEF}" dt="2020-06-05T16:27:37.493" v="2615" actId="478"/>
          <ac:cxnSpMkLst>
            <pc:docMk/>
            <pc:sldMk cId="3042630109" sldId="1433"/>
            <ac:cxnSpMk id="16" creationId="{38B127FE-5F87-4A2F-993E-659D9355C198}"/>
          </ac:cxnSpMkLst>
        </pc:cxnChg>
        <pc:cxnChg chg="add del mod">
          <ac:chgData name="Priscilla Mejías" userId="8a7a82b7-53c0-4377-add7-204a9d963aaf" providerId="ADAL" clId="{7940C6C5-A8B2-4A4F-99BD-9F32C7289BEF}" dt="2020-06-08T20:47:39.835" v="5748" actId="478"/>
          <ac:cxnSpMkLst>
            <pc:docMk/>
            <pc:sldMk cId="3042630109" sldId="1433"/>
            <ac:cxnSpMk id="20" creationId="{ED3D97BB-E09F-489F-875A-AA8BC25C5498}"/>
          </ac:cxnSpMkLst>
        </pc:cxnChg>
      </pc:sldChg>
      <pc:sldChg chg="addSp delSp modSp mod">
        <pc:chgData name="Priscilla Mejías" userId="8a7a82b7-53c0-4377-add7-204a9d963aaf" providerId="ADAL" clId="{7940C6C5-A8B2-4A4F-99BD-9F32C7289BEF}" dt="2020-06-08T20:50:32.244" v="5822" actId="14100"/>
        <pc:sldMkLst>
          <pc:docMk/>
          <pc:sldMk cId="532760701" sldId="1434"/>
        </pc:sldMkLst>
        <pc:spChg chg="add del mod">
          <ac:chgData name="Priscilla Mejías" userId="8a7a82b7-53c0-4377-add7-204a9d963aaf" providerId="ADAL" clId="{7940C6C5-A8B2-4A4F-99BD-9F32C7289BEF}" dt="2020-06-08T20:49:50.093" v="5807" actId="478"/>
          <ac:spMkLst>
            <pc:docMk/>
            <pc:sldMk cId="532760701" sldId="1434"/>
            <ac:spMk id="2" creationId="{680ACF4D-2CB0-4AE0-BB76-7D14B9035C51}"/>
          </ac:spMkLst>
        </pc:spChg>
        <pc:spChg chg="mod">
          <ac:chgData name="Priscilla Mejías" userId="8a7a82b7-53c0-4377-add7-204a9d963aaf" providerId="ADAL" clId="{7940C6C5-A8B2-4A4F-99BD-9F32C7289BEF}" dt="2020-06-05T17:00:04.071" v="3104" actId="554"/>
          <ac:spMkLst>
            <pc:docMk/>
            <pc:sldMk cId="532760701" sldId="1434"/>
            <ac:spMk id="4" creationId="{919F7C59-B1A5-49CD-B4DC-80C511C28BB2}"/>
          </ac:spMkLst>
        </pc:spChg>
        <pc:spChg chg="mod">
          <ac:chgData name="Priscilla Mejías" userId="8a7a82b7-53c0-4377-add7-204a9d963aaf" providerId="ADAL" clId="{7940C6C5-A8B2-4A4F-99BD-9F32C7289BEF}" dt="2020-06-05T17:00:09.795" v="3105" actId="554"/>
          <ac:spMkLst>
            <pc:docMk/>
            <pc:sldMk cId="532760701" sldId="1434"/>
            <ac:spMk id="5" creationId="{E9C9E2FD-4E6F-4F4E-917B-90111AEA907D}"/>
          </ac:spMkLst>
        </pc:spChg>
        <pc:spChg chg="mod">
          <ac:chgData name="Priscilla Mejías" userId="8a7a82b7-53c0-4377-add7-204a9d963aaf" providerId="ADAL" clId="{7940C6C5-A8B2-4A4F-99BD-9F32C7289BEF}" dt="2020-06-05T16:59:57.155" v="3103" actId="555"/>
          <ac:spMkLst>
            <pc:docMk/>
            <pc:sldMk cId="532760701" sldId="1434"/>
            <ac:spMk id="6" creationId="{98E39670-9D3B-4058-BE4F-6CCEE999E159}"/>
          </ac:spMkLst>
        </pc:spChg>
        <pc:spChg chg="add mod">
          <ac:chgData name="Priscilla Mejías" userId="8a7a82b7-53c0-4377-add7-204a9d963aaf" providerId="ADAL" clId="{7940C6C5-A8B2-4A4F-99BD-9F32C7289BEF}" dt="2020-06-08T20:50:32.244" v="5822" actId="14100"/>
          <ac:spMkLst>
            <pc:docMk/>
            <pc:sldMk cId="532760701" sldId="1434"/>
            <ac:spMk id="7" creationId="{BBC257B1-C31E-4A6E-9ADD-2570CA6B7C65}"/>
          </ac:spMkLst>
        </pc:spChg>
        <pc:spChg chg="mod">
          <ac:chgData name="Priscilla Mejías" userId="8a7a82b7-53c0-4377-add7-204a9d963aaf" providerId="ADAL" clId="{7940C6C5-A8B2-4A4F-99BD-9F32C7289BEF}" dt="2020-06-05T17:00:16.026" v="3106" actId="554"/>
          <ac:spMkLst>
            <pc:docMk/>
            <pc:sldMk cId="532760701" sldId="1434"/>
            <ac:spMk id="7" creationId="{E2A8C81A-254E-4E41-9687-CBCBE765D86E}"/>
          </ac:spMkLst>
        </pc:spChg>
        <pc:spChg chg="mod">
          <ac:chgData name="Priscilla Mejías" userId="8a7a82b7-53c0-4377-add7-204a9d963aaf" providerId="ADAL" clId="{7940C6C5-A8B2-4A4F-99BD-9F32C7289BEF}" dt="2020-06-05T16:59:49.185" v="3102" actId="465"/>
          <ac:spMkLst>
            <pc:docMk/>
            <pc:sldMk cId="532760701" sldId="1434"/>
            <ac:spMk id="8" creationId="{65C0327A-2F61-4CA0-8A49-5D1405B9B36A}"/>
          </ac:spMkLst>
        </pc:spChg>
        <pc:spChg chg="mod">
          <ac:chgData name="Priscilla Mejías" userId="8a7a82b7-53c0-4377-add7-204a9d963aaf" providerId="ADAL" clId="{7940C6C5-A8B2-4A4F-99BD-9F32C7289BEF}" dt="2020-06-05T16:59:39.948" v="3101" actId="465"/>
          <ac:spMkLst>
            <pc:docMk/>
            <pc:sldMk cId="532760701" sldId="1434"/>
            <ac:spMk id="9" creationId="{09A62B50-8C9D-475B-8304-C02146D64A54}"/>
          </ac:spMkLst>
        </pc:spChg>
        <pc:spChg chg="mod">
          <ac:chgData name="Priscilla Mejías" userId="8a7a82b7-53c0-4377-add7-204a9d963aaf" providerId="ADAL" clId="{7940C6C5-A8B2-4A4F-99BD-9F32C7289BEF}" dt="2020-06-05T17:00:04.071" v="3104" actId="554"/>
          <ac:spMkLst>
            <pc:docMk/>
            <pc:sldMk cId="532760701" sldId="1434"/>
            <ac:spMk id="10" creationId="{539941D4-9A83-4140-B6F1-61B52C5DB0E2}"/>
          </ac:spMkLst>
        </pc:spChg>
        <pc:spChg chg="mod">
          <ac:chgData name="Priscilla Mejías" userId="8a7a82b7-53c0-4377-add7-204a9d963aaf" providerId="ADAL" clId="{7940C6C5-A8B2-4A4F-99BD-9F32C7289BEF}" dt="2020-06-05T17:00:09.795" v="3105" actId="554"/>
          <ac:spMkLst>
            <pc:docMk/>
            <pc:sldMk cId="532760701" sldId="1434"/>
            <ac:spMk id="11" creationId="{927C914A-7491-4D66-8851-BEAA4A80A6B6}"/>
          </ac:spMkLst>
        </pc:spChg>
        <pc:spChg chg="mod">
          <ac:chgData name="Priscilla Mejías" userId="8a7a82b7-53c0-4377-add7-204a9d963aaf" providerId="ADAL" clId="{7940C6C5-A8B2-4A4F-99BD-9F32C7289BEF}" dt="2020-06-05T16:59:57.155" v="3103" actId="555"/>
          <ac:spMkLst>
            <pc:docMk/>
            <pc:sldMk cId="532760701" sldId="1434"/>
            <ac:spMk id="12" creationId="{F10A7574-ABDA-411C-B88C-002254768A6E}"/>
          </ac:spMkLst>
        </pc:spChg>
        <pc:spChg chg="mod">
          <ac:chgData name="Priscilla Mejías" userId="8a7a82b7-53c0-4377-add7-204a9d963aaf" providerId="ADAL" clId="{7940C6C5-A8B2-4A4F-99BD-9F32C7289BEF}" dt="2020-06-05T17:00:16.026" v="3106" actId="554"/>
          <ac:spMkLst>
            <pc:docMk/>
            <pc:sldMk cId="532760701" sldId="1434"/>
            <ac:spMk id="13" creationId="{23F1CE9F-1922-47EC-86A4-CED2338A58D5}"/>
          </ac:spMkLst>
        </pc:spChg>
        <pc:spChg chg="mod">
          <ac:chgData name="Priscilla Mejías" userId="8a7a82b7-53c0-4377-add7-204a9d963aaf" providerId="ADAL" clId="{7940C6C5-A8B2-4A4F-99BD-9F32C7289BEF}" dt="2020-06-05T17:01:50.540" v="3165" actId="6549"/>
          <ac:spMkLst>
            <pc:docMk/>
            <pc:sldMk cId="532760701" sldId="1434"/>
            <ac:spMk id="16" creationId="{373D2256-AAC7-491D-B49F-5E118EBBA282}"/>
          </ac:spMkLst>
        </pc:spChg>
        <pc:spChg chg="mod">
          <ac:chgData name="Priscilla Mejías" userId="8a7a82b7-53c0-4377-add7-204a9d963aaf" providerId="ADAL" clId="{7940C6C5-A8B2-4A4F-99BD-9F32C7289BEF}" dt="2020-06-05T17:02:57.445" v="3171" actId="20577"/>
          <ac:spMkLst>
            <pc:docMk/>
            <pc:sldMk cId="532760701" sldId="1434"/>
            <ac:spMk id="17" creationId="{DA210C03-95DD-4AC8-BFB1-2553FF6DF0E6}"/>
          </ac:spMkLst>
        </pc:spChg>
        <pc:spChg chg="add mod ord">
          <ac:chgData name="Priscilla Mejías" userId="8a7a82b7-53c0-4377-add7-204a9d963aaf" providerId="ADAL" clId="{7940C6C5-A8B2-4A4F-99BD-9F32C7289BEF}" dt="2020-06-05T16:59:39.948" v="3101" actId="465"/>
          <ac:spMkLst>
            <pc:docMk/>
            <pc:sldMk cId="532760701" sldId="1434"/>
            <ac:spMk id="18" creationId="{4134248B-8548-4C73-8EC7-D5311B25E88A}"/>
          </ac:spMkLst>
        </pc:spChg>
        <pc:spChg chg="add mod ord">
          <ac:chgData name="Priscilla Mejías" userId="8a7a82b7-53c0-4377-add7-204a9d963aaf" providerId="ADAL" clId="{7940C6C5-A8B2-4A4F-99BD-9F32C7289BEF}" dt="2020-06-05T16:59:49.185" v="3102" actId="465"/>
          <ac:spMkLst>
            <pc:docMk/>
            <pc:sldMk cId="532760701" sldId="1434"/>
            <ac:spMk id="19" creationId="{02DFA17B-FA0A-4D47-BC86-F6A739027122}"/>
          </ac:spMkLst>
        </pc:spChg>
        <pc:graphicFrameChg chg="add mod">
          <ac:chgData name="Priscilla Mejías" userId="8a7a82b7-53c0-4377-add7-204a9d963aaf" providerId="ADAL" clId="{7940C6C5-A8B2-4A4F-99BD-9F32C7289BEF}" dt="2020-06-08T20:50:10.353" v="5813"/>
          <ac:graphicFrameMkLst>
            <pc:docMk/>
            <pc:sldMk cId="532760701" sldId="1434"/>
            <ac:graphicFrameMk id="6" creationId="{935D01DC-6272-402A-9AE2-8850BA44FB52}"/>
          </ac:graphicFrameMkLst>
        </pc:graphicFrameChg>
        <pc:graphicFrameChg chg="mod modGraphic">
          <ac:chgData name="Priscilla Mejías" userId="8a7a82b7-53c0-4377-add7-204a9d963aaf" providerId="ADAL" clId="{7940C6C5-A8B2-4A4F-99BD-9F32C7289BEF}" dt="2020-06-08T19:40:49.998" v="5098" actId="20577"/>
          <ac:graphicFrameMkLst>
            <pc:docMk/>
            <pc:sldMk cId="532760701" sldId="1434"/>
            <ac:graphicFrameMk id="14" creationId="{A4C203DF-C859-40DE-B2E9-F3AF69D3DEDF}"/>
          </ac:graphicFrameMkLst>
        </pc:graphicFrameChg>
        <pc:graphicFrameChg chg="mod">
          <ac:chgData name="Priscilla Mejías" userId="8a7a82b7-53c0-4377-add7-204a9d963aaf" providerId="ADAL" clId="{7940C6C5-A8B2-4A4F-99BD-9F32C7289BEF}" dt="2020-06-05T17:01:17.811" v="3116" actId="207"/>
          <ac:graphicFrameMkLst>
            <pc:docMk/>
            <pc:sldMk cId="532760701" sldId="1434"/>
            <ac:graphicFrameMk id="15" creationId="{F30C79FD-C721-4B7B-BEAA-AD084B68BCA3}"/>
          </ac:graphicFrameMkLst>
        </pc:graphicFrameChg>
      </pc:sldChg>
      <pc:sldChg chg="addSp delSp modSp mod">
        <pc:chgData name="Priscilla Mejías" userId="8a7a82b7-53c0-4377-add7-204a9d963aaf" providerId="ADAL" clId="{7940C6C5-A8B2-4A4F-99BD-9F32C7289BEF}" dt="2020-06-08T17:59:10.597" v="4974" actId="20577"/>
        <pc:sldMkLst>
          <pc:docMk/>
          <pc:sldMk cId="1572553656" sldId="1435"/>
        </pc:sldMkLst>
        <pc:spChg chg="mod">
          <ac:chgData name="Priscilla Mejías" userId="8a7a82b7-53c0-4377-add7-204a9d963aaf" providerId="ADAL" clId="{7940C6C5-A8B2-4A4F-99BD-9F32C7289BEF}" dt="2020-06-05T17:11:53.432" v="3310" actId="20577"/>
          <ac:spMkLst>
            <pc:docMk/>
            <pc:sldMk cId="1572553656" sldId="1435"/>
            <ac:spMk id="4" creationId="{C5B54A02-D083-4C8D-9946-44A337ED8ECA}"/>
          </ac:spMkLst>
        </pc:spChg>
        <pc:spChg chg="mod">
          <ac:chgData name="Priscilla Mejías" userId="8a7a82b7-53c0-4377-add7-204a9d963aaf" providerId="ADAL" clId="{7940C6C5-A8B2-4A4F-99BD-9F32C7289BEF}" dt="2020-06-05T17:03:36.877" v="3187" actId="20577"/>
          <ac:spMkLst>
            <pc:docMk/>
            <pc:sldMk cId="1572553656" sldId="1435"/>
            <ac:spMk id="5" creationId="{47541A1A-E75B-4FB9-81A1-84D9FDE4383C}"/>
          </ac:spMkLst>
        </pc:spChg>
        <pc:spChg chg="add del mod">
          <ac:chgData name="Priscilla Mejías" userId="8a7a82b7-53c0-4377-add7-204a9d963aaf" providerId="ADAL" clId="{7940C6C5-A8B2-4A4F-99BD-9F32C7289BEF}" dt="2020-06-05T17:04:40.597" v="3249" actId="478"/>
          <ac:spMkLst>
            <pc:docMk/>
            <pc:sldMk cId="1572553656" sldId="1435"/>
            <ac:spMk id="6" creationId="{F406ED8F-0123-4A73-991F-F360EEA51800}"/>
          </ac:spMkLst>
        </pc:spChg>
        <pc:spChg chg="add mod">
          <ac:chgData name="Priscilla Mejías" userId="8a7a82b7-53c0-4377-add7-204a9d963aaf" providerId="ADAL" clId="{7940C6C5-A8B2-4A4F-99BD-9F32C7289BEF}" dt="2020-06-05T17:04:50.434" v="3251" actId="1076"/>
          <ac:spMkLst>
            <pc:docMk/>
            <pc:sldMk cId="1572553656" sldId="1435"/>
            <ac:spMk id="7" creationId="{900FA31F-6DB7-458F-B2BC-3848FEA07AE4}"/>
          </ac:spMkLst>
        </pc:spChg>
        <pc:graphicFrameChg chg="mod modGraphic">
          <ac:chgData name="Priscilla Mejías" userId="8a7a82b7-53c0-4377-add7-204a9d963aaf" providerId="ADAL" clId="{7940C6C5-A8B2-4A4F-99BD-9F32C7289BEF}" dt="2020-06-08T17:59:10.597" v="4974" actId="20577"/>
          <ac:graphicFrameMkLst>
            <pc:docMk/>
            <pc:sldMk cId="1572553656" sldId="1435"/>
            <ac:graphicFrameMk id="2" creationId="{C249E663-B448-4FCC-8DA0-9BD7603C1DFF}"/>
          </ac:graphicFrameMkLst>
        </pc:graphicFrameChg>
      </pc:sldChg>
      <pc:sldChg chg="modSp del">
        <pc:chgData name="Priscilla Mejías" userId="8a7a82b7-53c0-4377-add7-204a9d963aaf" providerId="ADAL" clId="{7940C6C5-A8B2-4A4F-99BD-9F32C7289BEF}" dt="2020-06-05T14:56:27.084" v="576" actId="2696"/>
        <pc:sldMkLst>
          <pc:docMk/>
          <pc:sldMk cId="2103713127" sldId="1436"/>
        </pc:sldMkLst>
        <pc:graphicFrameChg chg="modGraphic">
          <ac:chgData name="Priscilla Mejías" userId="8a7a82b7-53c0-4377-add7-204a9d963aaf" providerId="ADAL" clId="{7940C6C5-A8B2-4A4F-99BD-9F32C7289BEF}" dt="2020-05-25T17:53:33.815" v="45" actId="20577"/>
          <ac:graphicFrameMkLst>
            <pc:docMk/>
            <pc:sldMk cId="2103713127" sldId="1436"/>
            <ac:graphicFrameMk id="24" creationId="{AEF8DD9B-5EDC-49BA-86E7-5EB8EEB74C4F}"/>
          </ac:graphicFrameMkLst>
        </pc:graphicFrameChg>
        <pc:graphicFrameChg chg="mod">
          <ac:chgData name="Priscilla Mejías" userId="8a7a82b7-53c0-4377-add7-204a9d963aaf" providerId="ADAL" clId="{7940C6C5-A8B2-4A4F-99BD-9F32C7289BEF}" dt="2020-05-25T17:53:13.364" v="43" actId="20577"/>
          <ac:graphicFrameMkLst>
            <pc:docMk/>
            <pc:sldMk cId="2103713127" sldId="1436"/>
            <ac:graphicFrameMk id="25" creationId="{376B350B-3CF5-4F9E-BB38-7ED554C0FC1C}"/>
          </ac:graphicFrameMkLst>
        </pc:graphicFrameChg>
      </pc:sldChg>
      <pc:sldChg chg="addSp delSp modSp add mod">
        <pc:chgData name="Priscilla Mejías" userId="8a7a82b7-53c0-4377-add7-204a9d963aaf" providerId="ADAL" clId="{7940C6C5-A8B2-4A4F-99BD-9F32C7289BEF}" dt="2020-06-08T21:09:39.755" v="6126"/>
        <pc:sldMkLst>
          <pc:docMk/>
          <pc:sldMk cId="3302866441" sldId="1436"/>
        </pc:sldMkLst>
        <pc:spChg chg="mod">
          <ac:chgData name="Priscilla Mejías" userId="8a7a82b7-53c0-4377-add7-204a9d963aaf" providerId="ADAL" clId="{7940C6C5-A8B2-4A4F-99BD-9F32C7289BEF}" dt="2020-06-08T20:07:02.898" v="5175" actId="20577"/>
          <ac:spMkLst>
            <pc:docMk/>
            <pc:sldMk cId="3302866441" sldId="1436"/>
            <ac:spMk id="2" creationId="{CD4142F2-F67D-4CE8-A971-9DB0E60EB95C}"/>
          </ac:spMkLst>
        </pc:spChg>
        <pc:spChg chg="mod">
          <ac:chgData name="Priscilla Mejías" userId="8a7a82b7-53c0-4377-add7-204a9d963aaf" providerId="ADAL" clId="{7940C6C5-A8B2-4A4F-99BD-9F32C7289BEF}" dt="2020-06-08T20:17:05.144" v="5410" actId="20577"/>
          <ac:spMkLst>
            <pc:docMk/>
            <pc:sldMk cId="3302866441" sldId="1436"/>
            <ac:spMk id="3" creationId="{3F3D33F6-C594-4D50-AB28-7C6C011EDFB1}"/>
          </ac:spMkLst>
        </pc:spChg>
        <pc:spChg chg="add mod">
          <ac:chgData name="Priscilla Mejías" userId="8a7a82b7-53c0-4377-add7-204a9d963aaf" providerId="ADAL" clId="{7940C6C5-A8B2-4A4F-99BD-9F32C7289BEF}" dt="2020-06-08T19:26:48.507" v="5020" actId="20577"/>
          <ac:spMkLst>
            <pc:docMk/>
            <pc:sldMk cId="3302866441" sldId="1436"/>
            <ac:spMk id="4" creationId="{BDCB2C17-8C7D-49AC-8C06-6B8DED33B6BE}"/>
          </ac:spMkLst>
        </pc:spChg>
        <pc:spChg chg="mod">
          <ac:chgData name="Priscilla Mejías" userId="8a7a82b7-53c0-4377-add7-204a9d963aaf" providerId="ADAL" clId="{7940C6C5-A8B2-4A4F-99BD-9F32C7289BEF}" dt="2020-06-08T20:24:16.236" v="5527" actId="1037"/>
          <ac:spMkLst>
            <pc:docMk/>
            <pc:sldMk cId="3302866441" sldId="1436"/>
            <ac:spMk id="6" creationId="{1EC46A07-599B-B243-A155-F424608A8279}"/>
          </ac:spMkLst>
        </pc:spChg>
        <pc:spChg chg="mod">
          <ac:chgData name="Priscilla Mejías" userId="8a7a82b7-53c0-4377-add7-204a9d963aaf" providerId="ADAL" clId="{7940C6C5-A8B2-4A4F-99BD-9F32C7289BEF}" dt="2020-06-08T20:24:16.236" v="5527" actId="1037"/>
          <ac:spMkLst>
            <pc:docMk/>
            <pc:sldMk cId="3302866441" sldId="1436"/>
            <ac:spMk id="8" creationId="{A3E17485-16AB-3B4F-857C-FEAE28BA5803}"/>
          </ac:spMkLst>
        </pc:spChg>
        <pc:spChg chg="del mod">
          <ac:chgData name="Priscilla Mejías" userId="8a7a82b7-53c0-4377-add7-204a9d963aaf" providerId="ADAL" clId="{7940C6C5-A8B2-4A4F-99BD-9F32C7289BEF}" dt="2020-06-08T20:14:36.254" v="5297" actId="478"/>
          <ac:spMkLst>
            <pc:docMk/>
            <pc:sldMk cId="3302866441" sldId="1436"/>
            <ac:spMk id="27" creationId="{90D3BECA-4ABF-884E-BDD0-665C0DE77D29}"/>
          </ac:spMkLst>
        </pc:spChg>
        <pc:spChg chg="add mod">
          <ac:chgData name="Priscilla Mejías" userId="8a7a82b7-53c0-4377-add7-204a9d963aaf" providerId="ADAL" clId="{7940C6C5-A8B2-4A4F-99BD-9F32C7289BEF}" dt="2020-06-08T20:37:18.448" v="5600" actId="14100"/>
          <ac:spMkLst>
            <pc:docMk/>
            <pc:sldMk cId="3302866441" sldId="1436"/>
            <ac:spMk id="29" creationId="{2F95EBA7-0435-4B54-80D2-4FAEE0DD7D5C}"/>
          </ac:spMkLst>
        </pc:spChg>
        <pc:spChg chg="add mod">
          <ac:chgData name="Priscilla Mejías" userId="8a7a82b7-53c0-4377-add7-204a9d963aaf" providerId="ADAL" clId="{7940C6C5-A8B2-4A4F-99BD-9F32C7289BEF}" dt="2020-06-08T20:37:15.882" v="5599" actId="14100"/>
          <ac:spMkLst>
            <pc:docMk/>
            <pc:sldMk cId="3302866441" sldId="1436"/>
            <ac:spMk id="31" creationId="{8221E403-996C-4708-B048-38904B46BC34}"/>
          </ac:spMkLst>
        </pc:spChg>
        <pc:graphicFrameChg chg="mod modGraphic">
          <ac:chgData name="Priscilla Mejías" userId="8a7a82b7-53c0-4377-add7-204a9d963aaf" providerId="ADAL" clId="{7940C6C5-A8B2-4A4F-99BD-9F32C7289BEF}" dt="2020-06-08T19:26:42.201" v="5018" actId="20577"/>
          <ac:graphicFrameMkLst>
            <pc:docMk/>
            <pc:sldMk cId="3302866441" sldId="1436"/>
            <ac:graphicFrameMk id="24" creationId="{AEF8DD9B-5EDC-49BA-86E7-5EB8EEB74C4F}"/>
          </ac:graphicFrameMkLst>
        </pc:graphicFrameChg>
        <pc:graphicFrameChg chg="mod">
          <ac:chgData name="Priscilla Mejías" userId="8a7a82b7-53c0-4377-add7-204a9d963aaf" providerId="ADAL" clId="{7940C6C5-A8B2-4A4F-99BD-9F32C7289BEF}" dt="2020-06-08T21:09:39.755" v="6126"/>
          <ac:graphicFrameMkLst>
            <pc:docMk/>
            <pc:sldMk cId="3302866441" sldId="1436"/>
            <ac:graphicFrameMk id="25" creationId="{376B350B-3CF5-4F9E-BB38-7ED554C0FC1C}"/>
          </ac:graphicFrameMkLst>
        </pc:graphicFrameChg>
        <pc:graphicFrameChg chg="mod">
          <ac:chgData name="Priscilla Mejías" userId="8a7a82b7-53c0-4377-add7-204a9d963aaf" providerId="ADAL" clId="{7940C6C5-A8B2-4A4F-99BD-9F32C7289BEF}" dt="2020-06-08T20:37:29.818" v="5617" actId="1035"/>
          <ac:graphicFrameMkLst>
            <pc:docMk/>
            <pc:sldMk cId="3302866441" sldId="1436"/>
            <ac:graphicFrameMk id="26" creationId="{18A16328-7888-6842-B597-4B35D25AF8EA}"/>
          </ac:graphicFrameMkLst>
        </pc:graphicFrameChg>
        <pc:graphicFrameChg chg="add mod">
          <ac:chgData name="Priscilla Mejías" userId="8a7a82b7-53c0-4377-add7-204a9d963aaf" providerId="ADAL" clId="{7940C6C5-A8B2-4A4F-99BD-9F32C7289BEF}" dt="2020-06-08T20:37:29.818" v="5617" actId="1035"/>
          <ac:graphicFrameMkLst>
            <pc:docMk/>
            <pc:sldMk cId="3302866441" sldId="1436"/>
            <ac:graphicFrameMk id="28" creationId="{AA0DB339-55D2-4268-9F23-31D6A1FC7C29}"/>
          </ac:graphicFrameMkLst>
        </pc:graphicFrameChg>
        <pc:graphicFrameChg chg="add mod">
          <ac:chgData name="Priscilla Mejías" userId="8a7a82b7-53c0-4377-add7-204a9d963aaf" providerId="ADAL" clId="{7940C6C5-A8B2-4A4F-99BD-9F32C7289BEF}" dt="2020-06-08T20:42:13.718" v="5685"/>
          <ac:graphicFrameMkLst>
            <pc:docMk/>
            <pc:sldMk cId="3302866441" sldId="1436"/>
            <ac:graphicFrameMk id="30" creationId="{9A4416DF-2802-4B00-A202-41A6152B5C50}"/>
          </ac:graphicFrameMkLst>
        </pc:graphicFrameChg>
      </pc:sldChg>
      <pc:sldChg chg="modSp add del mod">
        <pc:chgData name="Priscilla Mejías" userId="8a7a82b7-53c0-4377-add7-204a9d963aaf" providerId="ADAL" clId="{7940C6C5-A8B2-4A4F-99BD-9F32C7289BEF}" dt="2020-06-08T20:37:57.025" v="5620" actId="2696"/>
        <pc:sldMkLst>
          <pc:docMk/>
          <pc:sldMk cId="1674547658" sldId="1437"/>
        </pc:sldMkLst>
        <pc:spChg chg="mod">
          <ac:chgData name="Priscilla Mejías" userId="8a7a82b7-53c0-4377-add7-204a9d963aaf" providerId="ADAL" clId="{7940C6C5-A8B2-4A4F-99BD-9F32C7289BEF}" dt="2020-06-05T15:48:30.873" v="1629"/>
          <ac:spMkLst>
            <pc:docMk/>
            <pc:sldMk cId="1674547658" sldId="1437"/>
            <ac:spMk id="2" creationId="{A6EE72BD-F883-4B28-8B63-A98368248071}"/>
          </ac:spMkLst>
        </pc:spChg>
        <pc:spChg chg="mod">
          <ac:chgData name="Priscilla Mejías" userId="8a7a82b7-53c0-4377-add7-204a9d963aaf" providerId="ADAL" clId="{7940C6C5-A8B2-4A4F-99BD-9F32C7289BEF}" dt="2020-06-05T15:08:48.064" v="812" actId="20577"/>
          <ac:spMkLst>
            <pc:docMk/>
            <pc:sldMk cId="1674547658" sldId="1437"/>
            <ac:spMk id="3" creationId="{9B43AB0B-A709-4764-8562-4EECFDE0C2ED}"/>
          </ac:spMkLst>
        </pc:spChg>
        <pc:graphicFrameChg chg="mod">
          <ac:chgData name="Priscilla Mejías" userId="8a7a82b7-53c0-4377-add7-204a9d963aaf" providerId="ADAL" clId="{7940C6C5-A8B2-4A4F-99BD-9F32C7289BEF}" dt="2020-06-05T15:10:15.286" v="897"/>
          <ac:graphicFrameMkLst>
            <pc:docMk/>
            <pc:sldMk cId="1674547658" sldId="1437"/>
            <ac:graphicFrameMk id="4" creationId="{8C81606C-F2BC-408D-8666-B24F369D73BA}"/>
          </ac:graphicFrameMkLst>
        </pc:graphicFrameChg>
      </pc:sldChg>
      <pc:sldChg chg="modSp del">
        <pc:chgData name="Priscilla Mejías" userId="8a7a82b7-53c0-4377-add7-204a9d963aaf" providerId="ADAL" clId="{7940C6C5-A8B2-4A4F-99BD-9F32C7289BEF}" dt="2020-06-05T14:56:27.106" v="577" actId="2696"/>
        <pc:sldMkLst>
          <pc:docMk/>
          <pc:sldMk cId="3032351342" sldId="1437"/>
        </pc:sldMkLst>
        <pc:graphicFrameChg chg="mod">
          <ac:chgData name="Priscilla Mejías" userId="8a7a82b7-53c0-4377-add7-204a9d963aaf" providerId="ADAL" clId="{7940C6C5-A8B2-4A4F-99BD-9F32C7289BEF}" dt="2020-06-05T14:48:30.719" v="575" actId="20577"/>
          <ac:graphicFrameMkLst>
            <pc:docMk/>
            <pc:sldMk cId="3032351342" sldId="1437"/>
            <ac:graphicFrameMk id="4" creationId="{8C81606C-F2BC-408D-8666-B24F369D73BA}"/>
          </ac:graphicFrameMkLst>
        </pc:graphicFrameChg>
      </pc:sldChg>
      <pc:sldChg chg="modSp add del mod">
        <pc:chgData name="Priscilla Mejías" userId="8a7a82b7-53c0-4377-add7-204a9d963aaf" providerId="ADAL" clId="{7940C6C5-A8B2-4A4F-99BD-9F32C7289BEF}" dt="2020-06-08T20:38:04.533" v="5621" actId="2696"/>
        <pc:sldMkLst>
          <pc:docMk/>
          <pc:sldMk cId="1532533615" sldId="1438"/>
        </pc:sldMkLst>
        <pc:spChg chg="mod">
          <ac:chgData name="Priscilla Mejías" userId="8a7a82b7-53c0-4377-add7-204a9d963aaf" providerId="ADAL" clId="{7940C6C5-A8B2-4A4F-99BD-9F32C7289BEF}" dt="2020-06-05T15:48:27.438" v="1628"/>
          <ac:spMkLst>
            <pc:docMk/>
            <pc:sldMk cId="1532533615" sldId="1438"/>
            <ac:spMk id="2" creationId="{7E68469B-F78C-4EF5-B657-D3E1CFA483E4}"/>
          </ac:spMkLst>
        </pc:spChg>
        <pc:spChg chg="mod">
          <ac:chgData name="Priscilla Mejías" userId="8a7a82b7-53c0-4377-add7-204a9d963aaf" providerId="ADAL" clId="{7940C6C5-A8B2-4A4F-99BD-9F32C7289BEF}" dt="2020-06-05T15:16:25.919" v="1013" actId="20577"/>
          <ac:spMkLst>
            <pc:docMk/>
            <pc:sldMk cId="1532533615" sldId="1438"/>
            <ac:spMk id="3" creationId="{B01250DC-D9C3-4D28-82E1-60DC87120B49}"/>
          </ac:spMkLst>
        </pc:spChg>
        <pc:graphicFrameChg chg="mod">
          <ac:chgData name="Priscilla Mejías" userId="8a7a82b7-53c0-4377-add7-204a9d963aaf" providerId="ADAL" clId="{7940C6C5-A8B2-4A4F-99BD-9F32C7289BEF}" dt="2020-06-05T15:13:08.264" v="936" actId="207"/>
          <ac:graphicFrameMkLst>
            <pc:docMk/>
            <pc:sldMk cId="1532533615" sldId="1438"/>
            <ac:graphicFrameMk id="4" creationId="{303EA7C7-A241-42E6-982D-A9BAD2CE69B2}"/>
          </ac:graphicFrameMkLst>
        </pc:graphicFrameChg>
        <pc:graphicFrameChg chg="mod">
          <ac:chgData name="Priscilla Mejías" userId="8a7a82b7-53c0-4377-add7-204a9d963aaf" providerId="ADAL" clId="{7940C6C5-A8B2-4A4F-99BD-9F32C7289BEF}" dt="2020-06-05T15:13:32.100" v="942" actId="20577"/>
          <ac:graphicFrameMkLst>
            <pc:docMk/>
            <pc:sldMk cId="1532533615" sldId="1438"/>
            <ac:graphicFrameMk id="8" creationId="{2D8167E0-2C6B-4065-9A4E-4DB0DEF15558}"/>
          </ac:graphicFrameMkLst>
        </pc:graphicFrameChg>
        <pc:graphicFrameChg chg="mod">
          <ac:chgData name="Priscilla Mejías" userId="8a7a82b7-53c0-4377-add7-204a9d963aaf" providerId="ADAL" clId="{7940C6C5-A8B2-4A4F-99BD-9F32C7289BEF}" dt="2020-06-05T15:14:05.550" v="957"/>
          <ac:graphicFrameMkLst>
            <pc:docMk/>
            <pc:sldMk cId="1532533615" sldId="1438"/>
            <ac:graphicFrameMk id="9" creationId="{79C21599-B5CF-472C-AC2A-003BCFB826A2}"/>
          </ac:graphicFrameMkLst>
        </pc:graphicFrameChg>
        <pc:graphicFrameChg chg="mod">
          <ac:chgData name="Priscilla Mejías" userId="8a7a82b7-53c0-4377-add7-204a9d963aaf" providerId="ADAL" clId="{7940C6C5-A8B2-4A4F-99BD-9F32C7289BEF}" dt="2020-06-05T15:14:53.184" v="981"/>
          <ac:graphicFrameMkLst>
            <pc:docMk/>
            <pc:sldMk cId="1532533615" sldId="1438"/>
            <ac:graphicFrameMk id="10" creationId="{0322944B-2ACD-419B-8981-868F78C0735C}"/>
          </ac:graphicFrameMkLst>
        </pc:graphicFrameChg>
        <pc:graphicFrameChg chg="mod">
          <ac:chgData name="Priscilla Mejías" userId="8a7a82b7-53c0-4377-add7-204a9d963aaf" providerId="ADAL" clId="{7940C6C5-A8B2-4A4F-99BD-9F32C7289BEF}" dt="2020-06-05T15:15:45.285" v="1001"/>
          <ac:graphicFrameMkLst>
            <pc:docMk/>
            <pc:sldMk cId="1532533615" sldId="1438"/>
            <ac:graphicFrameMk id="11" creationId="{886202A9-6BB5-49EB-AEC6-BF5B8B0878EF}"/>
          </ac:graphicFrameMkLst>
        </pc:graphicFrameChg>
      </pc:sldChg>
      <pc:sldChg chg="del">
        <pc:chgData name="Priscilla Mejías" userId="8a7a82b7-53c0-4377-add7-204a9d963aaf" providerId="ADAL" clId="{7940C6C5-A8B2-4A4F-99BD-9F32C7289BEF}" dt="2020-06-05T14:56:27.150" v="578" actId="2696"/>
        <pc:sldMkLst>
          <pc:docMk/>
          <pc:sldMk cId="3217296864" sldId="1438"/>
        </pc:sldMkLst>
      </pc:sldChg>
      <pc:sldChg chg="modSp del">
        <pc:chgData name="Priscilla Mejías" userId="8a7a82b7-53c0-4377-add7-204a9d963aaf" providerId="ADAL" clId="{7940C6C5-A8B2-4A4F-99BD-9F32C7289BEF}" dt="2020-06-05T14:56:27.222" v="579" actId="2696"/>
        <pc:sldMkLst>
          <pc:docMk/>
          <pc:sldMk cId="176074200" sldId="1439"/>
        </pc:sldMkLst>
        <pc:graphicFrameChg chg="modGraphic">
          <ac:chgData name="Priscilla Mejías" userId="8a7a82b7-53c0-4377-add7-204a9d963aaf" providerId="ADAL" clId="{7940C6C5-A8B2-4A4F-99BD-9F32C7289BEF}" dt="2020-05-25T17:54:52.382" v="85" actId="20577"/>
          <ac:graphicFrameMkLst>
            <pc:docMk/>
            <pc:sldMk cId="176074200" sldId="1439"/>
            <ac:graphicFrameMk id="2" creationId="{C249E663-B448-4FCC-8DA0-9BD7603C1DFF}"/>
          </ac:graphicFrameMkLst>
        </pc:graphicFrameChg>
      </pc:sldChg>
      <pc:sldChg chg="delSp modSp add mod">
        <pc:chgData name="Priscilla Mejías" userId="8a7a82b7-53c0-4377-add7-204a9d963aaf" providerId="ADAL" clId="{7940C6C5-A8B2-4A4F-99BD-9F32C7289BEF}" dt="2020-06-08T20:41:24.813" v="5684" actId="478"/>
        <pc:sldMkLst>
          <pc:docMk/>
          <pc:sldMk cId="1832870132" sldId="1439"/>
        </pc:sldMkLst>
        <pc:spChg chg="mod">
          <ac:chgData name="Priscilla Mejías" userId="8a7a82b7-53c0-4377-add7-204a9d963aaf" providerId="ADAL" clId="{7940C6C5-A8B2-4A4F-99BD-9F32C7289BEF}" dt="2020-06-05T15:48:25.362" v="1627"/>
          <ac:spMkLst>
            <pc:docMk/>
            <pc:sldMk cId="1832870132" sldId="1439"/>
            <ac:spMk id="4" creationId="{C5B54A02-D083-4C8D-9946-44A337ED8ECA}"/>
          </ac:spMkLst>
        </pc:spChg>
        <pc:spChg chg="mod">
          <ac:chgData name="Priscilla Mejías" userId="8a7a82b7-53c0-4377-add7-204a9d963aaf" providerId="ADAL" clId="{7940C6C5-A8B2-4A4F-99BD-9F32C7289BEF}" dt="2020-06-05T15:19:26.187" v="1056" actId="20577"/>
          <ac:spMkLst>
            <pc:docMk/>
            <pc:sldMk cId="1832870132" sldId="1439"/>
            <ac:spMk id="5" creationId="{47541A1A-E75B-4FB9-81A1-84D9FDE4383C}"/>
          </ac:spMkLst>
        </pc:spChg>
        <pc:graphicFrameChg chg="mod modGraphic">
          <ac:chgData name="Priscilla Mejías" userId="8a7a82b7-53c0-4377-add7-204a9d963aaf" providerId="ADAL" clId="{7940C6C5-A8B2-4A4F-99BD-9F32C7289BEF}" dt="2020-06-05T15:21:26.942" v="1117" actId="20577"/>
          <ac:graphicFrameMkLst>
            <pc:docMk/>
            <pc:sldMk cId="1832870132" sldId="1439"/>
            <ac:graphicFrameMk id="2" creationId="{C249E663-B448-4FCC-8DA0-9BD7603C1DFF}"/>
          </ac:graphicFrameMkLst>
        </pc:graphicFrameChg>
        <pc:graphicFrameChg chg="mod">
          <ac:chgData name="Priscilla Mejías" userId="8a7a82b7-53c0-4377-add7-204a9d963aaf" providerId="ADAL" clId="{7940C6C5-A8B2-4A4F-99BD-9F32C7289BEF}" dt="2020-06-05T15:21:21.957" v="1116" actId="1036"/>
          <ac:graphicFrameMkLst>
            <pc:docMk/>
            <pc:sldMk cId="1832870132" sldId="1439"/>
            <ac:graphicFrameMk id="3" creationId="{E19D38DE-54AE-4B6D-A998-578FAFB8AC15}"/>
          </ac:graphicFrameMkLst>
        </pc:graphicFrameChg>
        <pc:cxnChg chg="del">
          <ac:chgData name="Priscilla Mejías" userId="8a7a82b7-53c0-4377-add7-204a9d963aaf" providerId="ADAL" clId="{7940C6C5-A8B2-4A4F-99BD-9F32C7289BEF}" dt="2020-06-08T20:41:24.813" v="5684" actId="478"/>
          <ac:cxnSpMkLst>
            <pc:docMk/>
            <pc:sldMk cId="1832870132" sldId="1439"/>
            <ac:cxnSpMk id="6" creationId="{CF730801-A0E4-DC40-9619-C6164586D88F}"/>
          </ac:cxnSpMkLst>
        </pc:cxnChg>
      </pc:sldChg>
      <pc:sldChg chg="del">
        <pc:chgData name="Priscilla Mejías" userId="8a7a82b7-53c0-4377-add7-204a9d963aaf" providerId="ADAL" clId="{7940C6C5-A8B2-4A4F-99BD-9F32C7289BEF}" dt="2020-06-05T14:56:27.253" v="580" actId="2696"/>
        <pc:sldMkLst>
          <pc:docMk/>
          <pc:sldMk cId="470354438" sldId="1441"/>
        </pc:sldMkLst>
      </pc:sldChg>
      <pc:sldChg chg="addSp delSp modSp add ord">
        <pc:chgData name="Priscilla Mejías" userId="8a7a82b7-53c0-4377-add7-204a9d963aaf" providerId="ADAL" clId="{7940C6C5-A8B2-4A4F-99BD-9F32C7289BEF}" dt="2020-06-08T19:41:00.079" v="5103" actId="20577"/>
        <pc:sldMkLst>
          <pc:docMk/>
          <pc:sldMk cId="3449368109" sldId="1441"/>
        </pc:sldMkLst>
        <pc:spChg chg="mod">
          <ac:chgData name="Priscilla Mejías" userId="8a7a82b7-53c0-4377-add7-204a9d963aaf" providerId="ADAL" clId="{7940C6C5-A8B2-4A4F-99BD-9F32C7289BEF}" dt="2020-06-05T17:12:16.803" v="3366" actId="20577"/>
          <ac:spMkLst>
            <pc:docMk/>
            <pc:sldMk cId="3449368109" sldId="1441"/>
            <ac:spMk id="12" creationId="{0E898262-1C19-4864-9961-FB7701BACA06}"/>
          </ac:spMkLst>
        </pc:spChg>
        <pc:spChg chg="mod">
          <ac:chgData name="Priscilla Mejías" userId="8a7a82b7-53c0-4377-add7-204a9d963aaf" providerId="ADAL" clId="{7940C6C5-A8B2-4A4F-99BD-9F32C7289BEF}" dt="2020-06-05T17:11:32.283" v="3281" actId="20577"/>
          <ac:spMkLst>
            <pc:docMk/>
            <pc:sldMk cId="3449368109" sldId="1441"/>
            <ac:spMk id="13" creationId="{9626AF4C-5A89-4267-80C1-48A680E1847D}"/>
          </ac:spMkLst>
        </pc:spChg>
        <pc:spChg chg="add del mod">
          <ac:chgData name="Priscilla Mejías" userId="8a7a82b7-53c0-4377-add7-204a9d963aaf" providerId="ADAL" clId="{7940C6C5-A8B2-4A4F-99BD-9F32C7289BEF}" dt="2020-06-05T17:11:20.438" v="3275" actId="478"/>
          <ac:spMkLst>
            <pc:docMk/>
            <pc:sldMk cId="3449368109" sldId="1441"/>
            <ac:spMk id="14" creationId="{472A4AC3-32EE-4554-971C-1B648AFC7470}"/>
          </ac:spMkLst>
        </pc:spChg>
        <pc:spChg chg="add mod">
          <ac:chgData name="Priscilla Mejías" userId="8a7a82b7-53c0-4377-add7-204a9d963aaf" providerId="ADAL" clId="{7940C6C5-A8B2-4A4F-99BD-9F32C7289BEF}" dt="2020-06-05T18:05:37.458" v="3517" actId="14100"/>
          <ac:spMkLst>
            <pc:docMk/>
            <pc:sldMk cId="3449368109" sldId="1441"/>
            <ac:spMk id="15" creationId="{DAD82B17-91A2-495D-9179-090A167B407E}"/>
          </ac:spMkLst>
        </pc:spChg>
        <pc:graphicFrameChg chg="mod modGraphic">
          <ac:chgData name="Priscilla Mejías" userId="8a7a82b7-53c0-4377-add7-204a9d963aaf" providerId="ADAL" clId="{7940C6C5-A8B2-4A4F-99BD-9F32C7289BEF}" dt="2020-06-08T19:41:00.079" v="5103" actId="20577"/>
          <ac:graphicFrameMkLst>
            <pc:docMk/>
            <pc:sldMk cId="3449368109" sldId="1441"/>
            <ac:graphicFrameMk id="11" creationId="{515B9F10-AD6E-486C-A5D7-D7025C1BD1B1}"/>
          </ac:graphicFrameMkLst>
        </pc:graphicFrameChg>
      </pc:sldChg>
      <pc:sldChg chg="addSp delSp modSp add">
        <pc:chgData name="Priscilla Mejías" userId="8a7a82b7-53c0-4377-add7-204a9d963aaf" providerId="ADAL" clId="{7940C6C5-A8B2-4A4F-99BD-9F32C7289BEF}" dt="2020-06-08T14:20:29.368" v="4735" actId="20577"/>
        <pc:sldMkLst>
          <pc:docMk/>
          <pc:sldMk cId="1334423641" sldId="1446"/>
        </pc:sldMkLst>
        <pc:spChg chg="add del mod">
          <ac:chgData name="Priscilla Mejías" userId="8a7a82b7-53c0-4377-add7-204a9d963aaf" providerId="ADAL" clId="{7940C6C5-A8B2-4A4F-99BD-9F32C7289BEF}" dt="2020-06-01T21:24:49.764" v="473" actId="478"/>
          <ac:spMkLst>
            <pc:docMk/>
            <pc:sldMk cId="1334423641" sldId="1446"/>
            <ac:spMk id="2" creationId="{2CFBED74-7DC5-4678-B740-0190EFD318AE}"/>
          </ac:spMkLst>
        </pc:spChg>
        <pc:spChg chg="mod">
          <ac:chgData name="Priscilla Mejías" userId="8a7a82b7-53c0-4377-add7-204a9d963aaf" providerId="ADAL" clId="{7940C6C5-A8B2-4A4F-99BD-9F32C7289BEF}" dt="2020-06-05T17:37:05.699" v="3461" actId="20577"/>
          <ac:spMkLst>
            <pc:docMk/>
            <pc:sldMk cId="1334423641" sldId="1446"/>
            <ac:spMk id="20" creationId="{58060524-B657-4E11-BC33-9308DF32850D}"/>
          </ac:spMkLst>
        </pc:spChg>
        <pc:spChg chg="mod">
          <ac:chgData name="Priscilla Mejías" userId="8a7a82b7-53c0-4377-add7-204a9d963aaf" providerId="ADAL" clId="{7940C6C5-A8B2-4A4F-99BD-9F32C7289BEF}" dt="2020-06-01T21:23:00.551" v="472" actId="115"/>
          <ac:spMkLst>
            <pc:docMk/>
            <pc:sldMk cId="1334423641" sldId="1446"/>
            <ac:spMk id="36" creationId="{C807F45B-E738-4DFB-BFBF-14ECDED26104}"/>
          </ac:spMkLst>
        </pc:spChg>
        <pc:spChg chg="mod">
          <ac:chgData name="Priscilla Mejías" userId="8a7a82b7-53c0-4377-add7-204a9d963aaf" providerId="ADAL" clId="{7940C6C5-A8B2-4A4F-99BD-9F32C7289BEF}" dt="2020-06-05T17:36:59.013" v="3457" actId="13926"/>
          <ac:spMkLst>
            <pc:docMk/>
            <pc:sldMk cId="1334423641" sldId="1446"/>
            <ac:spMk id="46" creationId="{CDF88E6D-46C8-4351-9CFD-C19C8175D6D5}"/>
          </ac:spMkLst>
        </pc:spChg>
        <pc:spChg chg="mod">
          <ac:chgData name="Priscilla Mejías" userId="8a7a82b7-53c0-4377-add7-204a9d963aaf" providerId="ADAL" clId="{7940C6C5-A8B2-4A4F-99BD-9F32C7289BEF}" dt="2020-06-08T14:20:29.368" v="4735" actId="20577"/>
          <ac:spMkLst>
            <pc:docMk/>
            <pc:sldMk cId="1334423641" sldId="1446"/>
            <ac:spMk id="48" creationId="{7E1DEC05-D416-4E4F-A758-24603451F6FB}"/>
          </ac:spMkLst>
        </pc:spChg>
      </pc:sldChg>
      <pc:sldChg chg="modSp add del">
        <pc:chgData name="Priscilla Mejías" userId="8a7a82b7-53c0-4377-add7-204a9d963aaf" providerId="ADAL" clId="{7940C6C5-A8B2-4A4F-99BD-9F32C7289BEF}" dt="2020-06-08T19:42:12.036" v="5105" actId="2696"/>
        <pc:sldMkLst>
          <pc:docMk/>
          <pc:sldMk cId="653988195" sldId="1447"/>
        </pc:sldMkLst>
        <pc:spChg chg="mod">
          <ac:chgData name="Priscilla Mejías" userId="8a7a82b7-53c0-4377-add7-204a9d963aaf" providerId="ADAL" clId="{7940C6C5-A8B2-4A4F-99BD-9F32C7289BEF}" dt="2020-06-08T17:56:04.983" v="4938" actId="20577"/>
          <ac:spMkLst>
            <pc:docMk/>
            <pc:sldMk cId="653988195" sldId="1447"/>
            <ac:spMk id="2" creationId="{605CCBC7-C0D0-824D-801F-57261865A81D}"/>
          </ac:spMkLst>
        </pc:spChg>
        <pc:spChg chg="mod">
          <ac:chgData name="Priscilla Mejías" userId="8a7a82b7-53c0-4377-add7-204a9d963aaf" providerId="ADAL" clId="{7940C6C5-A8B2-4A4F-99BD-9F32C7289BEF}" dt="2020-06-08T17:44:13.719" v="4773" actId="20577"/>
          <ac:spMkLst>
            <pc:docMk/>
            <pc:sldMk cId="653988195" sldId="1447"/>
            <ac:spMk id="10" creationId="{A3A1B7AE-6F13-3B4C-9A96-66D0B8677551}"/>
          </ac:spMkLst>
        </pc:spChg>
        <pc:spChg chg="mod">
          <ac:chgData name="Priscilla Mejías" userId="8a7a82b7-53c0-4377-add7-204a9d963aaf" providerId="ADAL" clId="{7940C6C5-A8B2-4A4F-99BD-9F32C7289BEF}" dt="2020-06-08T17:45:05.535" v="4774" actId="20577"/>
          <ac:spMkLst>
            <pc:docMk/>
            <pc:sldMk cId="653988195" sldId="1447"/>
            <ac:spMk id="17" creationId="{87DBCCD5-FF22-8542-9C35-305D1FF9A41B}"/>
          </ac:spMkLst>
        </pc:spChg>
      </pc:sldChg>
      <pc:sldChg chg="addSp delSp modSp add del">
        <pc:chgData name="Priscilla Mejías" userId="8a7a82b7-53c0-4377-add7-204a9d963aaf" providerId="ADAL" clId="{7940C6C5-A8B2-4A4F-99BD-9F32C7289BEF}" dt="2020-06-05T16:26:11.861" v="2537" actId="2696"/>
        <pc:sldMkLst>
          <pc:docMk/>
          <pc:sldMk cId="1634030774" sldId="1447"/>
        </pc:sldMkLst>
        <pc:spChg chg="del">
          <ac:chgData name="Priscilla Mejías" userId="8a7a82b7-53c0-4377-add7-204a9d963aaf" providerId="ADAL" clId="{7940C6C5-A8B2-4A4F-99BD-9F32C7289BEF}" dt="2020-06-05T16:24:01.657" v="2463" actId="478"/>
          <ac:spMkLst>
            <pc:docMk/>
            <pc:sldMk cId="1634030774" sldId="1447"/>
            <ac:spMk id="10" creationId="{7AB6E606-3251-43E5-887D-1FDE529478B3}"/>
          </ac:spMkLst>
        </pc:spChg>
        <pc:spChg chg="del">
          <ac:chgData name="Priscilla Mejías" userId="8a7a82b7-53c0-4377-add7-204a9d963aaf" providerId="ADAL" clId="{7940C6C5-A8B2-4A4F-99BD-9F32C7289BEF}" dt="2020-06-05T16:24:03.561" v="2464" actId="478"/>
          <ac:spMkLst>
            <pc:docMk/>
            <pc:sldMk cId="1634030774" sldId="1447"/>
            <ac:spMk id="13" creationId="{A62DE6E7-7D78-4F9A-8E70-3F487123E508}"/>
          </ac:spMkLst>
        </pc:spChg>
        <pc:graphicFrameChg chg="add del modGraphic">
          <ac:chgData name="Priscilla Mejías" userId="8a7a82b7-53c0-4377-add7-204a9d963aaf" providerId="ADAL" clId="{7940C6C5-A8B2-4A4F-99BD-9F32C7289BEF}" dt="2020-06-05T16:24:46.638" v="2496"/>
          <ac:graphicFrameMkLst>
            <pc:docMk/>
            <pc:sldMk cId="1634030774" sldId="1447"/>
            <ac:graphicFrameMk id="9" creationId="{D7FF65EC-59A2-415C-979D-F8E17A1B9826}"/>
          </ac:graphicFrameMkLst>
        </pc:graphicFrameChg>
        <pc:graphicFrameChg chg="del">
          <ac:chgData name="Priscilla Mejías" userId="8a7a82b7-53c0-4377-add7-204a9d963aaf" providerId="ADAL" clId="{7940C6C5-A8B2-4A4F-99BD-9F32C7289BEF}" dt="2020-06-05T16:23:50.304" v="2460" actId="478"/>
          <ac:graphicFrameMkLst>
            <pc:docMk/>
            <pc:sldMk cId="1634030774" sldId="1447"/>
            <ac:graphicFrameMk id="11" creationId="{DA09C29E-BB4B-41FD-B5D2-95B984A345E2}"/>
          </ac:graphicFrameMkLst>
        </pc:graphicFrameChg>
        <pc:graphicFrameChg chg="del mod">
          <ac:chgData name="Priscilla Mejías" userId="8a7a82b7-53c0-4377-add7-204a9d963aaf" providerId="ADAL" clId="{7940C6C5-A8B2-4A4F-99BD-9F32C7289BEF}" dt="2020-06-05T16:24:43.350" v="2495" actId="478"/>
          <ac:graphicFrameMkLst>
            <pc:docMk/>
            <pc:sldMk cId="1634030774" sldId="1447"/>
            <ac:graphicFrameMk id="19" creationId="{33F62586-677B-4854-AC06-44D8190941A5}"/>
          </ac:graphicFrameMkLst>
        </pc:graphicFrameChg>
        <pc:cxnChg chg="del">
          <ac:chgData name="Priscilla Mejías" userId="8a7a82b7-53c0-4377-add7-204a9d963aaf" providerId="ADAL" clId="{7940C6C5-A8B2-4A4F-99BD-9F32C7289BEF}" dt="2020-06-05T16:23:59.789" v="2462" actId="478"/>
          <ac:cxnSpMkLst>
            <pc:docMk/>
            <pc:sldMk cId="1634030774" sldId="1447"/>
            <ac:cxnSpMk id="12" creationId="{519C9C52-DB00-44FA-A201-DF63F49E5C45}"/>
          </ac:cxnSpMkLst>
        </pc:cxnChg>
      </pc:sldChg>
      <pc:sldChg chg="add del">
        <pc:chgData name="Priscilla Mejías" userId="8a7a82b7-53c0-4377-add7-204a9d963aaf" providerId="ADAL" clId="{7940C6C5-A8B2-4A4F-99BD-9F32C7289BEF}" dt="2020-06-05T19:43:24.865" v="3519"/>
        <pc:sldMkLst>
          <pc:docMk/>
          <pc:sldMk cId="1695753342" sldId="1447"/>
        </pc:sldMkLst>
      </pc:sldChg>
      <pc:sldChg chg="addSp delSp modSp add del">
        <pc:chgData name="Priscilla Mejías" userId="8a7a82b7-53c0-4377-add7-204a9d963aaf" providerId="ADAL" clId="{7940C6C5-A8B2-4A4F-99BD-9F32C7289BEF}" dt="2020-06-05T16:18:08.307" v="2324" actId="2696"/>
        <pc:sldMkLst>
          <pc:docMk/>
          <pc:sldMk cId="2129322944" sldId="1447"/>
        </pc:sldMkLst>
        <pc:spChg chg="add del mod">
          <ac:chgData name="Priscilla Mejías" userId="8a7a82b7-53c0-4377-add7-204a9d963aaf" providerId="ADAL" clId="{7940C6C5-A8B2-4A4F-99BD-9F32C7289BEF}" dt="2020-06-05T16:14:16.056" v="2275" actId="478"/>
          <ac:spMkLst>
            <pc:docMk/>
            <pc:sldMk cId="2129322944" sldId="1447"/>
            <ac:spMk id="7" creationId="{34719FA0-3B61-4809-904A-692BB9ED2386}"/>
          </ac:spMkLst>
        </pc:spChg>
        <pc:spChg chg="add mod">
          <ac:chgData name="Priscilla Mejías" userId="8a7a82b7-53c0-4377-add7-204a9d963aaf" providerId="ADAL" clId="{7940C6C5-A8B2-4A4F-99BD-9F32C7289BEF}" dt="2020-06-05T16:15:53.262" v="2280" actId="11529"/>
          <ac:spMkLst>
            <pc:docMk/>
            <pc:sldMk cId="2129322944" sldId="1447"/>
            <ac:spMk id="8" creationId="{C8EB3AC7-4FFB-4868-9828-31ACDFED78CD}"/>
          </ac:spMkLst>
        </pc:spChg>
        <pc:graphicFrameChg chg="mod">
          <ac:chgData name="Priscilla Mejías" userId="8a7a82b7-53c0-4377-add7-204a9d963aaf" providerId="ADAL" clId="{7940C6C5-A8B2-4A4F-99BD-9F32C7289BEF}" dt="2020-06-05T16:14:23.349" v="2277" actId="14100"/>
          <ac:graphicFrameMkLst>
            <pc:docMk/>
            <pc:sldMk cId="2129322944" sldId="1447"/>
            <ac:graphicFrameMk id="4" creationId="{C65BA679-560F-4E44-AEDE-39A57142328A}"/>
          </ac:graphicFrameMkLst>
        </pc:graphicFrameChg>
        <pc:graphicFrameChg chg="mod">
          <ac:chgData name="Priscilla Mejías" userId="8a7a82b7-53c0-4377-add7-204a9d963aaf" providerId="ADAL" clId="{7940C6C5-A8B2-4A4F-99BD-9F32C7289BEF}" dt="2020-06-05T16:14:28.121" v="2279"/>
          <ac:graphicFrameMkLst>
            <pc:docMk/>
            <pc:sldMk cId="2129322944" sldId="1447"/>
            <ac:graphicFrameMk id="5" creationId="{A8C93325-D0D7-4E9A-9818-584E228DECA4}"/>
          </ac:graphicFrameMkLst>
        </pc:graphicFrameChg>
        <pc:graphicFrameChg chg="del">
          <ac:chgData name="Priscilla Mejías" userId="8a7a82b7-53c0-4377-add7-204a9d963aaf" providerId="ADAL" clId="{7940C6C5-A8B2-4A4F-99BD-9F32C7289BEF}" dt="2020-06-05T16:14:18.486" v="2276" actId="478"/>
          <ac:graphicFrameMkLst>
            <pc:docMk/>
            <pc:sldMk cId="2129322944" sldId="1447"/>
            <ac:graphicFrameMk id="6" creationId="{1636EAB9-9CD6-4034-AE62-CD74ED5C415D}"/>
          </ac:graphicFrameMkLst>
        </pc:graphicFrameChg>
      </pc:sldChg>
      <pc:sldChg chg="addSp delSp modSp add del">
        <pc:chgData name="Priscilla Mejías" userId="8a7a82b7-53c0-4377-add7-204a9d963aaf" providerId="ADAL" clId="{7940C6C5-A8B2-4A4F-99BD-9F32C7289BEF}" dt="2020-06-05T16:35:53.573" v="2830" actId="2696"/>
        <pc:sldMkLst>
          <pc:docMk/>
          <pc:sldMk cId="4007567172" sldId="1447"/>
        </pc:sldMkLst>
        <pc:spChg chg="add del mod">
          <ac:chgData name="Priscilla Mejías" userId="8a7a82b7-53c0-4377-add7-204a9d963aaf" providerId="ADAL" clId="{7940C6C5-A8B2-4A4F-99BD-9F32C7289BEF}" dt="2020-06-05T16:33:46.171" v="2778" actId="478"/>
          <ac:spMkLst>
            <pc:docMk/>
            <pc:sldMk cId="4007567172" sldId="1447"/>
            <ac:spMk id="4" creationId="{43825E62-2D57-4F0F-AFCB-452E7BC77F6E}"/>
          </ac:spMkLst>
        </pc:spChg>
        <pc:spChg chg="del">
          <ac:chgData name="Priscilla Mejías" userId="8a7a82b7-53c0-4377-add7-204a9d963aaf" providerId="ADAL" clId="{7940C6C5-A8B2-4A4F-99BD-9F32C7289BEF}" dt="2020-06-05T16:33:56.343" v="2782" actId="478"/>
          <ac:spMkLst>
            <pc:docMk/>
            <pc:sldMk cId="4007567172" sldId="1447"/>
            <ac:spMk id="17" creationId="{6E73F5F0-575E-469E-A8AA-A06499CA8BDE}"/>
          </ac:spMkLst>
        </pc:spChg>
        <pc:graphicFrameChg chg="add del mod modGraphic">
          <ac:chgData name="Priscilla Mejías" userId="8a7a82b7-53c0-4377-add7-204a9d963aaf" providerId="ADAL" clId="{7940C6C5-A8B2-4A4F-99BD-9F32C7289BEF}" dt="2020-06-05T16:35:49.362" v="2828"/>
          <ac:graphicFrameMkLst>
            <pc:docMk/>
            <pc:sldMk cId="4007567172" sldId="1447"/>
            <ac:graphicFrameMk id="9" creationId="{80E9E05D-783E-4096-B96C-752918FBD72B}"/>
          </ac:graphicFrameMkLst>
        </pc:graphicFrameChg>
        <pc:graphicFrameChg chg="del mod">
          <ac:chgData name="Priscilla Mejías" userId="8a7a82b7-53c0-4377-add7-204a9d963aaf" providerId="ADAL" clId="{7940C6C5-A8B2-4A4F-99BD-9F32C7289BEF}" dt="2020-06-05T16:35:47.031" v="2827" actId="478"/>
          <ac:graphicFrameMkLst>
            <pc:docMk/>
            <pc:sldMk cId="4007567172" sldId="1447"/>
            <ac:graphicFrameMk id="14" creationId="{40011311-ECC7-4FCC-AAB0-2C7B7F81F55F}"/>
          </ac:graphicFrameMkLst>
        </pc:graphicFrameChg>
        <pc:graphicFrameChg chg="del">
          <ac:chgData name="Priscilla Mejías" userId="8a7a82b7-53c0-4377-add7-204a9d963aaf" providerId="ADAL" clId="{7940C6C5-A8B2-4A4F-99BD-9F32C7289BEF}" dt="2020-06-05T16:33:48.374" v="2779" actId="478"/>
          <ac:graphicFrameMkLst>
            <pc:docMk/>
            <pc:sldMk cId="4007567172" sldId="1447"/>
            <ac:graphicFrameMk id="15" creationId="{A2487125-C0FB-4654-9D49-848BF199EDCD}"/>
          </ac:graphicFrameMkLst>
        </pc:graphicFrameChg>
        <pc:cxnChg chg="del">
          <ac:chgData name="Priscilla Mejías" userId="8a7a82b7-53c0-4377-add7-204a9d963aaf" providerId="ADAL" clId="{7940C6C5-A8B2-4A4F-99BD-9F32C7289BEF}" dt="2020-06-05T16:33:56.343" v="2782" actId="478"/>
          <ac:cxnSpMkLst>
            <pc:docMk/>
            <pc:sldMk cId="4007567172" sldId="1447"/>
            <ac:cxnSpMk id="16" creationId="{38B127FE-5F87-4A2F-993E-659D9355C198}"/>
          </ac:cxnSpMkLst>
        </pc:cxnChg>
      </pc:sldChg>
      <pc:sldChg chg="addSp delSp modSp add del">
        <pc:chgData name="Priscilla Mejías" userId="8a7a82b7-53c0-4377-add7-204a9d963aaf" providerId="ADAL" clId="{7940C6C5-A8B2-4A4F-99BD-9F32C7289BEF}" dt="2020-06-05T15:52:22.301" v="1717" actId="2696"/>
        <pc:sldMkLst>
          <pc:docMk/>
          <pc:sldMk cId="4030266495" sldId="1447"/>
        </pc:sldMkLst>
        <pc:spChg chg="add mod">
          <ac:chgData name="Priscilla Mejías" userId="8a7a82b7-53c0-4377-add7-204a9d963aaf" providerId="ADAL" clId="{7940C6C5-A8B2-4A4F-99BD-9F32C7289BEF}" dt="2020-06-05T15:50:16.462" v="1644" actId="11529"/>
          <ac:spMkLst>
            <pc:docMk/>
            <pc:sldMk cId="4030266495" sldId="1447"/>
            <ac:spMk id="4" creationId="{E7152B5C-E7CF-43C9-90C4-3CC97C86300D}"/>
          </ac:spMkLst>
        </pc:spChg>
        <pc:graphicFrameChg chg="del">
          <ac:chgData name="Priscilla Mejías" userId="8a7a82b7-53c0-4377-add7-204a9d963aaf" providerId="ADAL" clId="{7940C6C5-A8B2-4A4F-99BD-9F32C7289BEF}" dt="2020-06-05T15:51:54.810" v="1713" actId="478"/>
          <ac:graphicFrameMkLst>
            <pc:docMk/>
            <pc:sldMk cId="4030266495" sldId="1447"/>
            <ac:graphicFrameMk id="12" creationId="{4912F356-B863-4FFE-9A77-3AF9DE4C208B}"/>
          </ac:graphicFrameMkLst>
        </pc:graphicFrameChg>
      </pc:sldChg>
      <pc:sldChg chg="add">
        <pc:chgData name="Priscilla Mejías" userId="8a7a82b7-53c0-4377-add7-204a9d963aaf" providerId="ADAL" clId="{7940C6C5-A8B2-4A4F-99BD-9F32C7289BEF}" dt="2020-06-08T19:42:09.326" v="5104"/>
        <pc:sldMkLst>
          <pc:docMk/>
          <pc:sldMk cId="2463613004" sldId="1448"/>
        </pc:sldMkLst>
      </pc:sldChg>
      <pc:sldChg chg="addSp delSp modSp">
        <pc:chgData name="Priscilla Mejías" userId="8a7a82b7-53c0-4377-add7-204a9d963aaf" providerId="ADAL" clId="{7940C6C5-A8B2-4A4F-99BD-9F32C7289BEF}" dt="2020-06-08T21:08:29.813" v="6113" actId="12"/>
        <pc:sldMkLst>
          <pc:docMk/>
          <pc:sldMk cId="526880142" sldId="1449"/>
        </pc:sldMkLst>
        <pc:spChg chg="del mod">
          <ac:chgData name="Priscilla Mejías" userId="8a7a82b7-53c0-4377-add7-204a9d963aaf" providerId="ADAL" clId="{7940C6C5-A8B2-4A4F-99BD-9F32C7289BEF}" dt="2020-06-08T21:08:17.677" v="6083" actId="478"/>
          <ac:spMkLst>
            <pc:docMk/>
            <pc:sldMk cId="526880142" sldId="1449"/>
            <ac:spMk id="2" creationId="{E87CCA4C-4178-7143-A084-35333E94461F}"/>
          </ac:spMkLst>
        </pc:spChg>
        <pc:spChg chg="add mod">
          <ac:chgData name="Priscilla Mejías" userId="8a7a82b7-53c0-4377-add7-204a9d963aaf" providerId="ADAL" clId="{7940C6C5-A8B2-4A4F-99BD-9F32C7289BEF}" dt="2020-06-08T21:08:22.644" v="6091" actId="20577"/>
          <ac:spMkLst>
            <pc:docMk/>
            <pc:sldMk cId="526880142" sldId="1449"/>
            <ac:spMk id="3" creationId="{F081D44C-0BC4-43C3-91BB-BA9D611CBBCD}"/>
          </ac:spMkLst>
        </pc:spChg>
        <pc:spChg chg="add mod">
          <ac:chgData name="Priscilla Mejías" userId="8a7a82b7-53c0-4377-add7-204a9d963aaf" providerId="ADAL" clId="{7940C6C5-A8B2-4A4F-99BD-9F32C7289BEF}" dt="2020-06-08T21:08:29.813" v="6113" actId="12"/>
          <ac:spMkLst>
            <pc:docMk/>
            <pc:sldMk cId="526880142" sldId="1449"/>
            <ac:spMk id="4" creationId="{63D70F4C-E5DC-4AB0-B1DF-0C494B4EAAC3}"/>
          </ac:spMkLst>
        </pc:spChg>
      </pc:sldChg>
      <pc:sldChg chg="addSp delSp modSp">
        <pc:chgData name="Priscilla Mejías" userId="8a7a82b7-53c0-4377-add7-204a9d963aaf" providerId="ADAL" clId="{7940C6C5-A8B2-4A4F-99BD-9F32C7289BEF}" dt="2020-06-08T21:00:25.886" v="5882" actId="20577"/>
        <pc:sldMkLst>
          <pc:docMk/>
          <pc:sldMk cId="1374983820" sldId="1450"/>
        </pc:sldMkLst>
        <pc:graphicFrameChg chg="del">
          <ac:chgData name="Priscilla Mejías" userId="8a7a82b7-53c0-4377-add7-204a9d963aaf" providerId="ADAL" clId="{7940C6C5-A8B2-4A4F-99BD-9F32C7289BEF}" dt="2020-06-08T20:59:41.590" v="5855" actId="478"/>
          <ac:graphicFrameMkLst>
            <pc:docMk/>
            <pc:sldMk cId="1374983820" sldId="1450"/>
            <ac:graphicFrameMk id="2" creationId="{7DEAFF7C-7C63-7D4C-8F9D-9BE85113445D}"/>
          </ac:graphicFrameMkLst>
        </pc:graphicFrameChg>
        <pc:graphicFrameChg chg="add del">
          <ac:chgData name="Priscilla Mejías" userId="8a7a82b7-53c0-4377-add7-204a9d963aaf" providerId="ADAL" clId="{7940C6C5-A8B2-4A4F-99BD-9F32C7289BEF}" dt="2020-06-08T20:59:50.435" v="5857"/>
          <ac:graphicFrameMkLst>
            <pc:docMk/>
            <pc:sldMk cId="1374983820" sldId="1450"/>
            <ac:graphicFrameMk id="3" creationId="{BA31D4C2-CB3B-45CE-A325-D51C19DBA3CB}"/>
          </ac:graphicFrameMkLst>
        </pc:graphicFrameChg>
        <pc:graphicFrameChg chg="add mod modGraphic">
          <ac:chgData name="Priscilla Mejías" userId="8a7a82b7-53c0-4377-add7-204a9d963aaf" providerId="ADAL" clId="{7940C6C5-A8B2-4A4F-99BD-9F32C7289BEF}" dt="2020-06-08T21:00:25.886" v="5882" actId="20577"/>
          <ac:graphicFrameMkLst>
            <pc:docMk/>
            <pc:sldMk cId="1374983820" sldId="1450"/>
            <ac:graphicFrameMk id="4" creationId="{9958B2BA-837B-433C-A7C8-4640F1E714F5}"/>
          </ac:graphicFrameMkLst>
        </pc:graphicFrameChg>
      </pc:sldChg>
      <pc:sldChg chg="addSp delSp modSp add">
        <pc:chgData name="Priscilla Mejías" userId="8a7a82b7-53c0-4377-add7-204a9d963aaf" providerId="ADAL" clId="{7940C6C5-A8B2-4A4F-99BD-9F32C7289BEF}" dt="2020-06-08T21:00:36.714" v="5883" actId="113"/>
        <pc:sldMkLst>
          <pc:docMk/>
          <pc:sldMk cId="3539818879" sldId="1451"/>
        </pc:sldMkLst>
        <pc:graphicFrameChg chg="add del">
          <ac:chgData name="Priscilla Mejías" userId="8a7a82b7-53c0-4377-add7-204a9d963aaf" providerId="ADAL" clId="{7940C6C5-A8B2-4A4F-99BD-9F32C7289BEF}" dt="2020-06-08T20:58:25.797" v="5826"/>
          <ac:graphicFrameMkLst>
            <pc:docMk/>
            <pc:sldMk cId="3539818879" sldId="1451"/>
            <ac:graphicFrameMk id="2" creationId="{C0186F7F-1D66-4610-8849-132F649C82F7}"/>
          </ac:graphicFrameMkLst>
        </pc:graphicFrameChg>
        <pc:graphicFrameChg chg="add mod modGraphic">
          <ac:chgData name="Priscilla Mejías" userId="8a7a82b7-53c0-4377-add7-204a9d963aaf" providerId="ADAL" clId="{7940C6C5-A8B2-4A4F-99BD-9F32C7289BEF}" dt="2020-06-08T21:00:36.714" v="5883" actId="113"/>
          <ac:graphicFrameMkLst>
            <pc:docMk/>
            <pc:sldMk cId="3539818879" sldId="1451"/>
            <ac:graphicFrameMk id="3" creationId="{815CF334-E21E-40F7-B96D-2AC53F048EA6}"/>
          </ac:graphicFrameMkLst>
        </pc:graphicFrameChg>
      </pc:sldChg>
      <pc:sldChg chg="addSp delSp modSp add">
        <pc:chgData name="Priscilla Mejías" userId="8a7a82b7-53c0-4377-add7-204a9d963aaf" providerId="ADAL" clId="{7940C6C5-A8B2-4A4F-99BD-9F32C7289BEF}" dt="2020-06-08T21:02:12.761" v="5937" actId="1036"/>
        <pc:sldMkLst>
          <pc:docMk/>
          <pc:sldMk cId="1329021942" sldId="1452"/>
        </pc:sldMkLst>
        <pc:graphicFrameChg chg="add del">
          <ac:chgData name="Priscilla Mejías" userId="8a7a82b7-53c0-4377-add7-204a9d963aaf" providerId="ADAL" clId="{7940C6C5-A8B2-4A4F-99BD-9F32C7289BEF}" dt="2020-06-08T21:00:58.766" v="5886"/>
          <ac:graphicFrameMkLst>
            <pc:docMk/>
            <pc:sldMk cId="1329021942" sldId="1452"/>
            <ac:graphicFrameMk id="2" creationId="{E247E892-643D-450D-8669-C86F89042B08}"/>
          </ac:graphicFrameMkLst>
        </pc:graphicFrameChg>
        <pc:graphicFrameChg chg="add mod modGraphic">
          <ac:chgData name="Priscilla Mejías" userId="8a7a82b7-53c0-4377-add7-204a9d963aaf" providerId="ADAL" clId="{7940C6C5-A8B2-4A4F-99BD-9F32C7289BEF}" dt="2020-06-08T21:02:12.761" v="5937" actId="1036"/>
          <ac:graphicFrameMkLst>
            <pc:docMk/>
            <pc:sldMk cId="1329021942" sldId="1452"/>
            <ac:graphicFrameMk id="3" creationId="{915DA1A3-96A5-408A-A881-B5A46AA9F7B4}"/>
          </ac:graphicFrameMkLst>
        </pc:graphicFrameChg>
      </pc:sldChg>
      <pc:sldChg chg="addSp delSp modSp add">
        <pc:chgData name="Priscilla Mejías" userId="8a7a82b7-53c0-4377-add7-204a9d963aaf" providerId="ADAL" clId="{7940C6C5-A8B2-4A4F-99BD-9F32C7289BEF}" dt="2020-06-08T21:03:07.747" v="5961" actId="20577"/>
        <pc:sldMkLst>
          <pc:docMk/>
          <pc:sldMk cId="3139803065" sldId="1453"/>
        </pc:sldMkLst>
        <pc:graphicFrameChg chg="add del">
          <ac:chgData name="Priscilla Mejías" userId="8a7a82b7-53c0-4377-add7-204a9d963aaf" providerId="ADAL" clId="{7940C6C5-A8B2-4A4F-99BD-9F32C7289BEF}" dt="2020-06-08T21:02:35.953" v="5940"/>
          <ac:graphicFrameMkLst>
            <pc:docMk/>
            <pc:sldMk cId="3139803065" sldId="1453"/>
            <ac:graphicFrameMk id="2" creationId="{83EECE73-4334-4CC2-B920-57446BC1064A}"/>
          </ac:graphicFrameMkLst>
        </pc:graphicFrameChg>
        <pc:graphicFrameChg chg="add mod modGraphic">
          <ac:chgData name="Priscilla Mejías" userId="8a7a82b7-53c0-4377-add7-204a9d963aaf" providerId="ADAL" clId="{7940C6C5-A8B2-4A4F-99BD-9F32C7289BEF}" dt="2020-06-08T21:03:07.747" v="5961" actId="20577"/>
          <ac:graphicFrameMkLst>
            <pc:docMk/>
            <pc:sldMk cId="3139803065" sldId="1453"/>
            <ac:graphicFrameMk id="3" creationId="{35CBAA4F-9853-4D53-B818-050FB02576FC}"/>
          </ac:graphicFrameMkLst>
        </pc:graphicFrameChg>
      </pc:sldChg>
      <pc:sldChg chg="addSp delSp modSp add">
        <pc:chgData name="Priscilla Mejías" userId="8a7a82b7-53c0-4377-add7-204a9d963aaf" providerId="ADAL" clId="{7940C6C5-A8B2-4A4F-99BD-9F32C7289BEF}" dt="2020-06-08T21:04:06.997" v="5987" actId="113"/>
        <pc:sldMkLst>
          <pc:docMk/>
          <pc:sldMk cId="3120316639" sldId="1454"/>
        </pc:sldMkLst>
        <pc:graphicFrameChg chg="add del">
          <ac:chgData name="Priscilla Mejías" userId="8a7a82b7-53c0-4377-add7-204a9d963aaf" providerId="ADAL" clId="{7940C6C5-A8B2-4A4F-99BD-9F32C7289BEF}" dt="2020-06-08T21:03:36.229" v="5964"/>
          <ac:graphicFrameMkLst>
            <pc:docMk/>
            <pc:sldMk cId="3120316639" sldId="1454"/>
            <ac:graphicFrameMk id="2" creationId="{4D129725-A02F-4F14-88FE-AA494E5194D3}"/>
          </ac:graphicFrameMkLst>
        </pc:graphicFrameChg>
        <pc:graphicFrameChg chg="add mod modGraphic">
          <ac:chgData name="Priscilla Mejías" userId="8a7a82b7-53c0-4377-add7-204a9d963aaf" providerId="ADAL" clId="{7940C6C5-A8B2-4A4F-99BD-9F32C7289BEF}" dt="2020-06-08T21:04:06.997" v="5987" actId="113"/>
          <ac:graphicFrameMkLst>
            <pc:docMk/>
            <pc:sldMk cId="3120316639" sldId="1454"/>
            <ac:graphicFrameMk id="3" creationId="{16D90BCB-1053-4AF0-AB5B-7621D53AD61D}"/>
          </ac:graphicFrameMkLst>
        </pc:graphicFrameChg>
      </pc:sldChg>
      <pc:sldChg chg="addSp delSp modSp add">
        <pc:chgData name="Priscilla Mejías" userId="8a7a82b7-53c0-4377-add7-204a9d963aaf" providerId="ADAL" clId="{7940C6C5-A8B2-4A4F-99BD-9F32C7289BEF}" dt="2020-06-08T21:04:51.147" v="6013" actId="113"/>
        <pc:sldMkLst>
          <pc:docMk/>
          <pc:sldMk cId="3623554409" sldId="1455"/>
        </pc:sldMkLst>
        <pc:graphicFrameChg chg="add del">
          <ac:chgData name="Priscilla Mejías" userId="8a7a82b7-53c0-4377-add7-204a9d963aaf" providerId="ADAL" clId="{7940C6C5-A8B2-4A4F-99BD-9F32C7289BEF}" dt="2020-06-08T21:04:20.310" v="5990"/>
          <ac:graphicFrameMkLst>
            <pc:docMk/>
            <pc:sldMk cId="3623554409" sldId="1455"/>
            <ac:graphicFrameMk id="2" creationId="{CBBB7112-8FEB-4B9C-8BC0-2B1122E3EC36}"/>
          </ac:graphicFrameMkLst>
        </pc:graphicFrameChg>
        <pc:graphicFrameChg chg="add mod modGraphic">
          <ac:chgData name="Priscilla Mejías" userId="8a7a82b7-53c0-4377-add7-204a9d963aaf" providerId="ADAL" clId="{7940C6C5-A8B2-4A4F-99BD-9F32C7289BEF}" dt="2020-06-08T21:04:51.147" v="6013" actId="113"/>
          <ac:graphicFrameMkLst>
            <pc:docMk/>
            <pc:sldMk cId="3623554409" sldId="1455"/>
            <ac:graphicFrameMk id="3" creationId="{ABC48620-891A-4B4D-A198-43798FF812D0}"/>
          </ac:graphicFrameMkLst>
        </pc:graphicFrameChg>
      </pc:sldChg>
      <pc:sldChg chg="addSp delSp modSp add">
        <pc:chgData name="Priscilla Mejías" userId="8a7a82b7-53c0-4377-add7-204a9d963aaf" providerId="ADAL" clId="{7940C6C5-A8B2-4A4F-99BD-9F32C7289BEF}" dt="2020-06-08T21:05:26.134" v="6036" actId="20577"/>
        <pc:sldMkLst>
          <pc:docMk/>
          <pc:sldMk cId="1815701023" sldId="1456"/>
        </pc:sldMkLst>
        <pc:graphicFrameChg chg="add del">
          <ac:chgData name="Priscilla Mejías" userId="8a7a82b7-53c0-4377-add7-204a9d963aaf" providerId="ADAL" clId="{7940C6C5-A8B2-4A4F-99BD-9F32C7289BEF}" dt="2020-06-08T21:05:03.887" v="6016"/>
          <ac:graphicFrameMkLst>
            <pc:docMk/>
            <pc:sldMk cId="1815701023" sldId="1456"/>
            <ac:graphicFrameMk id="2" creationId="{B386C3F5-4F28-4FF8-ACC3-C90C541B28A4}"/>
          </ac:graphicFrameMkLst>
        </pc:graphicFrameChg>
        <pc:graphicFrameChg chg="add mod modGraphic">
          <ac:chgData name="Priscilla Mejías" userId="8a7a82b7-53c0-4377-add7-204a9d963aaf" providerId="ADAL" clId="{7940C6C5-A8B2-4A4F-99BD-9F32C7289BEF}" dt="2020-06-08T21:05:26.134" v="6036" actId="20577"/>
          <ac:graphicFrameMkLst>
            <pc:docMk/>
            <pc:sldMk cId="1815701023" sldId="1456"/>
            <ac:graphicFrameMk id="3" creationId="{99F1A06F-B049-40F0-87F5-15EA55C9EB6A}"/>
          </ac:graphicFrameMkLst>
        </pc:graphicFrameChg>
      </pc:sldChg>
      <pc:sldChg chg="addSp delSp modSp add">
        <pc:chgData name="Priscilla Mejías" userId="8a7a82b7-53c0-4377-add7-204a9d963aaf" providerId="ADAL" clId="{7940C6C5-A8B2-4A4F-99BD-9F32C7289BEF}" dt="2020-06-08T21:06:55.183" v="6082" actId="20577"/>
        <pc:sldMkLst>
          <pc:docMk/>
          <pc:sldMk cId="1952385080" sldId="1457"/>
        </pc:sldMkLst>
        <pc:graphicFrameChg chg="add del">
          <ac:chgData name="Priscilla Mejías" userId="8a7a82b7-53c0-4377-add7-204a9d963aaf" providerId="ADAL" clId="{7940C6C5-A8B2-4A4F-99BD-9F32C7289BEF}" dt="2020-06-08T21:05:41.692" v="6039"/>
          <ac:graphicFrameMkLst>
            <pc:docMk/>
            <pc:sldMk cId="1952385080" sldId="1457"/>
            <ac:graphicFrameMk id="2" creationId="{FAE14C74-DE96-47C5-AC37-834CA650904D}"/>
          </ac:graphicFrameMkLst>
        </pc:graphicFrameChg>
        <pc:graphicFrameChg chg="add mod modGraphic">
          <ac:chgData name="Priscilla Mejías" userId="8a7a82b7-53c0-4377-add7-204a9d963aaf" providerId="ADAL" clId="{7940C6C5-A8B2-4A4F-99BD-9F32C7289BEF}" dt="2020-06-08T21:06:55.183" v="6082" actId="20577"/>
          <ac:graphicFrameMkLst>
            <pc:docMk/>
            <pc:sldMk cId="1952385080" sldId="1457"/>
            <ac:graphicFrameMk id="3" creationId="{E3F03BE6-1C8B-4923-9E62-E61C84070A9C}"/>
          </ac:graphicFrameMkLst>
        </pc:graphicFrameChg>
      </pc:sldChg>
      <pc:sldChg chg="addSp delSp modSp add">
        <pc:chgData name="Priscilla Mejías" userId="8a7a82b7-53c0-4377-add7-204a9d963aaf" providerId="ADAL" clId="{7940C6C5-A8B2-4A4F-99BD-9F32C7289BEF}" dt="2020-06-08T21:06:46.913" v="6069" actId="20577"/>
        <pc:sldMkLst>
          <pc:docMk/>
          <pc:sldMk cId="62250023" sldId="1458"/>
        </pc:sldMkLst>
        <pc:graphicFrameChg chg="add del">
          <ac:chgData name="Priscilla Mejías" userId="8a7a82b7-53c0-4377-add7-204a9d963aaf" providerId="ADAL" clId="{7940C6C5-A8B2-4A4F-99BD-9F32C7289BEF}" dt="2020-06-08T21:06:25.643" v="6049"/>
          <ac:graphicFrameMkLst>
            <pc:docMk/>
            <pc:sldMk cId="62250023" sldId="1458"/>
            <ac:graphicFrameMk id="2" creationId="{8D6C1672-6CC8-494F-A287-334AFBC48846}"/>
          </ac:graphicFrameMkLst>
        </pc:graphicFrameChg>
        <pc:graphicFrameChg chg="add mod modGraphic">
          <ac:chgData name="Priscilla Mejías" userId="8a7a82b7-53c0-4377-add7-204a9d963aaf" providerId="ADAL" clId="{7940C6C5-A8B2-4A4F-99BD-9F32C7289BEF}" dt="2020-06-08T21:06:46.913" v="6069" actId="20577"/>
          <ac:graphicFrameMkLst>
            <pc:docMk/>
            <pc:sldMk cId="62250023" sldId="1458"/>
            <ac:graphicFrameMk id="3" creationId="{CDC1CB41-23C8-4182-AC39-0CC6373B72D7}"/>
          </ac:graphicFrameMkLst>
        </pc:graphicFrameChg>
      </pc:sldChg>
      <pc:sldMasterChg chg="modSldLayout">
        <pc:chgData name="Priscilla Mejías" userId="8a7a82b7-53c0-4377-add7-204a9d963aaf" providerId="ADAL" clId="{7940C6C5-A8B2-4A4F-99BD-9F32C7289BEF}" dt="2020-06-05T15:48:09.025" v="1625" actId="14100"/>
        <pc:sldMasterMkLst>
          <pc:docMk/>
          <pc:sldMasterMk cId="2276633650" sldId="2147483841"/>
        </pc:sldMasterMkLst>
        <pc:sldLayoutChg chg="modSp">
          <pc:chgData name="Priscilla Mejías" userId="8a7a82b7-53c0-4377-add7-204a9d963aaf" providerId="ADAL" clId="{7940C6C5-A8B2-4A4F-99BD-9F32C7289BEF}" dt="2020-06-05T15:48:09.025" v="1625" actId="14100"/>
          <pc:sldLayoutMkLst>
            <pc:docMk/>
            <pc:sldMasterMk cId="2276633650" sldId="2147483841"/>
            <pc:sldLayoutMk cId="2532225907" sldId="2147483843"/>
          </pc:sldLayoutMkLst>
          <pc:spChg chg="mod">
            <ac:chgData name="Priscilla Mejías" userId="8a7a82b7-53c0-4377-add7-204a9d963aaf" providerId="ADAL" clId="{7940C6C5-A8B2-4A4F-99BD-9F32C7289BEF}" dt="2020-05-25T19:42:02.012" v="167" actId="6549"/>
            <ac:spMkLst>
              <pc:docMk/>
              <pc:sldMasterMk cId="2276633650" sldId="2147483841"/>
              <pc:sldLayoutMk cId="2532225907" sldId="2147483843"/>
              <ac:spMk id="2" creationId="{A382E0CB-8BF3-A84A-9775-FECA6191F0CA}"/>
            </ac:spMkLst>
          </pc:spChg>
          <pc:spChg chg="mod">
            <ac:chgData name="Priscilla Mejías" userId="8a7a82b7-53c0-4377-add7-204a9d963aaf" providerId="ADAL" clId="{7940C6C5-A8B2-4A4F-99BD-9F32C7289BEF}" dt="2020-06-05T15:48:09.025" v="1625" actId="14100"/>
            <ac:spMkLst>
              <pc:docMk/>
              <pc:sldMasterMk cId="2276633650" sldId="2147483841"/>
              <pc:sldLayoutMk cId="2532225907" sldId="2147483843"/>
              <ac:spMk id="13" creationId="{2C124730-7C38-49B1-AE9E-BFC547B841A1}"/>
            </ac:spMkLst>
          </pc:spChg>
        </pc:sldLayoutChg>
        <pc:sldLayoutChg chg="addSp delSp modSp">
          <pc:chgData name="Priscilla Mejías" userId="8a7a82b7-53c0-4377-add7-204a9d963aaf" providerId="ADAL" clId="{7940C6C5-A8B2-4A4F-99BD-9F32C7289BEF}" dt="2020-05-25T19:42:29.276" v="172" actId="207"/>
          <pc:sldLayoutMkLst>
            <pc:docMk/>
            <pc:sldMasterMk cId="2276633650" sldId="2147483841"/>
            <pc:sldLayoutMk cId="560017730" sldId="2147483846"/>
          </pc:sldLayoutMkLst>
          <pc:spChg chg="add mod">
            <ac:chgData name="Priscilla Mejías" userId="8a7a82b7-53c0-4377-add7-204a9d963aaf" providerId="ADAL" clId="{7940C6C5-A8B2-4A4F-99BD-9F32C7289BEF}" dt="2020-05-25T19:42:29.276" v="172" actId="207"/>
            <ac:spMkLst>
              <pc:docMk/>
              <pc:sldMasterMk cId="2276633650" sldId="2147483841"/>
              <pc:sldLayoutMk cId="560017730" sldId="2147483846"/>
              <ac:spMk id="5" creationId="{70B4BDD3-70FD-4817-827A-4D6DA36303FB}"/>
            </ac:spMkLst>
          </pc:spChg>
          <pc:spChg chg="del">
            <ac:chgData name="Priscilla Mejías" userId="8a7a82b7-53c0-4377-add7-204a9d963aaf" providerId="ADAL" clId="{7940C6C5-A8B2-4A4F-99BD-9F32C7289BEF}" dt="2020-05-25T19:42:24.893" v="170" actId="478"/>
            <ac:spMkLst>
              <pc:docMk/>
              <pc:sldMasterMk cId="2276633650" sldId="2147483841"/>
              <pc:sldLayoutMk cId="560017730" sldId="2147483846"/>
              <ac:spMk id="8" creationId="{D8BC57B2-48DA-1249-A677-9BAF3F6A7FE4}"/>
            </ac:spMkLst>
          </pc:spChg>
        </pc:sldLayoutChg>
        <pc:sldLayoutChg chg="addSp delSp">
          <pc:chgData name="Priscilla Mejías" userId="8a7a82b7-53c0-4377-add7-204a9d963aaf" providerId="ADAL" clId="{7940C6C5-A8B2-4A4F-99BD-9F32C7289BEF}" dt="2020-05-25T19:42:19.419" v="169"/>
          <pc:sldLayoutMkLst>
            <pc:docMk/>
            <pc:sldMasterMk cId="2276633650" sldId="2147483841"/>
            <pc:sldLayoutMk cId="2374534392" sldId="2147483848"/>
          </pc:sldLayoutMkLst>
          <pc:spChg chg="del">
            <ac:chgData name="Priscilla Mejías" userId="8a7a82b7-53c0-4377-add7-204a9d963aaf" providerId="ADAL" clId="{7940C6C5-A8B2-4A4F-99BD-9F32C7289BEF}" dt="2020-05-25T19:42:19.030" v="168" actId="478"/>
            <ac:spMkLst>
              <pc:docMk/>
              <pc:sldMasterMk cId="2276633650" sldId="2147483841"/>
              <pc:sldLayoutMk cId="2374534392" sldId="2147483848"/>
              <ac:spMk id="6" creationId="{D0F86766-DAB4-DC48-B974-15F5FB83ABAC}"/>
            </ac:spMkLst>
          </pc:spChg>
          <pc:spChg chg="add">
            <ac:chgData name="Priscilla Mejías" userId="8a7a82b7-53c0-4377-add7-204a9d963aaf" providerId="ADAL" clId="{7940C6C5-A8B2-4A4F-99BD-9F32C7289BEF}" dt="2020-05-25T19:42:19.419" v="169"/>
            <ac:spMkLst>
              <pc:docMk/>
              <pc:sldMasterMk cId="2276633650" sldId="2147483841"/>
              <pc:sldLayoutMk cId="2374534392" sldId="2147483848"/>
              <ac:spMk id="7" creationId="{7F881501-110D-41B4-B32D-E72EBCA1A4F1}"/>
            </ac:spMkLst>
          </pc:spChg>
        </pc:sldLayoutChg>
      </pc:sldMasterChg>
    </pc:docChg>
  </pc:docChgLst>
  <pc:docChgLst>
    <pc:chgData name="Bryan Urena - CID Gallup" userId="92b5524e-d48d-4472-94c0-1d98b8537fe6" providerId="ADAL" clId="{D4FE2DED-BBC7-ED45-9898-BB18744AD96E}"/>
    <pc:docChg chg="undo custSel addSld delSld modSld sldOrd">
      <pc:chgData name="Bryan Urena - CID Gallup" userId="92b5524e-d48d-4472-94c0-1d98b8537fe6" providerId="ADAL" clId="{D4FE2DED-BBC7-ED45-9898-BB18744AD96E}" dt="2020-06-15T22:40:18.247" v="452" actId="2696"/>
      <pc:docMkLst>
        <pc:docMk/>
      </pc:docMkLst>
      <pc:sldChg chg="addSp">
        <pc:chgData name="Bryan Urena - CID Gallup" userId="92b5524e-d48d-4472-94c0-1d98b8537fe6" providerId="ADAL" clId="{D4FE2DED-BBC7-ED45-9898-BB18744AD96E}" dt="2020-06-08T19:54:56.365" v="130" actId="11529"/>
        <pc:sldMkLst>
          <pc:docMk/>
          <pc:sldMk cId="3455866741" sldId="1431"/>
        </pc:sldMkLst>
        <pc:cxnChg chg="add">
          <ac:chgData name="Bryan Urena - CID Gallup" userId="92b5524e-d48d-4472-94c0-1d98b8537fe6" providerId="ADAL" clId="{D4FE2DED-BBC7-ED45-9898-BB18744AD96E}" dt="2020-06-08T19:54:56.365" v="130" actId="11529"/>
          <ac:cxnSpMkLst>
            <pc:docMk/>
            <pc:sldMk cId="3455866741" sldId="1431"/>
            <ac:cxnSpMk id="5" creationId="{EAF7BEB3-C127-614F-B707-DB5C492708A7}"/>
          </ac:cxnSpMkLst>
        </pc:cxnChg>
      </pc:sldChg>
      <pc:sldChg chg="addSp modSp">
        <pc:chgData name="Bryan Urena - CID Gallup" userId="92b5524e-d48d-4472-94c0-1d98b8537fe6" providerId="ADAL" clId="{D4FE2DED-BBC7-ED45-9898-BB18744AD96E}" dt="2020-06-08T19:55:26.509" v="131"/>
        <pc:sldMkLst>
          <pc:docMk/>
          <pc:sldMk cId="3042630109" sldId="1433"/>
        </pc:sldMkLst>
        <pc:cxnChg chg="add mod">
          <ac:chgData name="Bryan Urena - CID Gallup" userId="92b5524e-d48d-4472-94c0-1d98b8537fe6" providerId="ADAL" clId="{D4FE2DED-BBC7-ED45-9898-BB18744AD96E}" dt="2020-06-08T19:55:26.509" v="131"/>
          <ac:cxnSpMkLst>
            <pc:docMk/>
            <pc:sldMk cId="3042630109" sldId="1433"/>
            <ac:cxnSpMk id="9" creationId="{F2EC0010-A64C-EA4D-8B6C-7E3493D5A1C9}"/>
          </ac:cxnSpMkLst>
        </pc:cxnChg>
      </pc:sldChg>
      <pc:sldChg chg="addSp delSp modSp mod">
        <pc:chgData name="Bryan Urena - CID Gallup" userId="92b5524e-d48d-4472-94c0-1d98b8537fe6" providerId="ADAL" clId="{D4FE2DED-BBC7-ED45-9898-BB18744AD96E}" dt="2020-06-15T22:37:13.928" v="408"/>
        <pc:sldMkLst>
          <pc:docMk/>
          <pc:sldMk cId="532760701" sldId="1434"/>
        </pc:sldMkLst>
        <pc:spChg chg="mod">
          <ac:chgData name="Bryan Urena - CID Gallup" userId="92b5524e-d48d-4472-94c0-1d98b8537fe6" providerId="ADAL" clId="{D4FE2DED-BBC7-ED45-9898-BB18744AD96E}" dt="2020-06-08T19:57:05.651" v="163" actId="20577"/>
          <ac:spMkLst>
            <pc:docMk/>
            <pc:sldMk cId="532760701" sldId="1434"/>
            <ac:spMk id="2" creationId="{680ACF4D-2CB0-4AE0-BB76-7D14B9035C51}"/>
          </ac:spMkLst>
        </pc:spChg>
        <pc:spChg chg="add mod">
          <ac:chgData name="Bryan Urena - CID Gallup" userId="92b5524e-d48d-4472-94c0-1d98b8537fe6" providerId="ADAL" clId="{D4FE2DED-BBC7-ED45-9898-BB18744AD96E}" dt="2020-06-15T22:34:17.667" v="392" actId="167"/>
          <ac:spMkLst>
            <pc:docMk/>
            <pc:sldMk cId="532760701" sldId="1434"/>
            <ac:spMk id="2" creationId="{BA76A346-CE32-C349-B714-9FA5DE675A6C}"/>
          </ac:spMkLst>
        </pc:spChg>
        <pc:spChg chg="add del">
          <ac:chgData name="Bryan Urena - CID Gallup" userId="92b5524e-d48d-4472-94c0-1d98b8537fe6" providerId="ADAL" clId="{D4FE2DED-BBC7-ED45-9898-BB18744AD96E}" dt="2020-06-08T19:56:51.943" v="144" actId="478"/>
          <ac:spMkLst>
            <pc:docMk/>
            <pc:sldMk cId="532760701" sldId="1434"/>
            <ac:spMk id="4" creationId="{919F7C59-B1A5-49CD-B4DC-80C511C28BB2}"/>
          </ac:spMkLst>
        </pc:spChg>
        <pc:spChg chg="add mod">
          <ac:chgData name="Bryan Urena - CID Gallup" userId="92b5524e-d48d-4472-94c0-1d98b8537fe6" providerId="ADAL" clId="{D4FE2DED-BBC7-ED45-9898-BB18744AD96E}" dt="2020-06-15T22:34:26.386" v="394" actId="693"/>
          <ac:spMkLst>
            <pc:docMk/>
            <pc:sldMk cId="532760701" sldId="1434"/>
            <ac:spMk id="5" creationId="{2788E9B9-ED79-7446-BCEA-0572517C3496}"/>
          </ac:spMkLst>
        </pc:spChg>
        <pc:spChg chg="add del">
          <ac:chgData name="Bryan Urena - CID Gallup" userId="92b5524e-d48d-4472-94c0-1d98b8537fe6" providerId="ADAL" clId="{D4FE2DED-BBC7-ED45-9898-BB18744AD96E}" dt="2020-06-08T19:56:51.943" v="144" actId="478"/>
          <ac:spMkLst>
            <pc:docMk/>
            <pc:sldMk cId="532760701" sldId="1434"/>
            <ac:spMk id="5" creationId="{E9C9E2FD-4E6F-4F4E-917B-90111AEA907D}"/>
          </ac:spMkLst>
        </pc:spChg>
        <pc:spChg chg="add del">
          <ac:chgData name="Bryan Urena - CID Gallup" userId="92b5524e-d48d-4472-94c0-1d98b8537fe6" providerId="ADAL" clId="{D4FE2DED-BBC7-ED45-9898-BB18744AD96E}" dt="2020-06-08T19:56:51.943" v="144" actId="478"/>
          <ac:spMkLst>
            <pc:docMk/>
            <pc:sldMk cId="532760701" sldId="1434"/>
            <ac:spMk id="6" creationId="{98E39670-9D3B-4058-BE4F-6CCEE999E159}"/>
          </ac:spMkLst>
        </pc:spChg>
        <pc:spChg chg="mod">
          <ac:chgData name="Bryan Urena - CID Gallup" userId="92b5524e-d48d-4472-94c0-1d98b8537fe6" providerId="ADAL" clId="{D4FE2DED-BBC7-ED45-9898-BB18744AD96E}" dt="2020-06-15T22:32:11.844" v="327" actId="14100"/>
          <ac:spMkLst>
            <pc:docMk/>
            <pc:sldMk cId="532760701" sldId="1434"/>
            <ac:spMk id="7" creationId="{BBC257B1-C31E-4A6E-9ADD-2570CA6B7C65}"/>
          </ac:spMkLst>
        </pc:spChg>
        <pc:spChg chg="add del">
          <ac:chgData name="Bryan Urena - CID Gallup" userId="92b5524e-d48d-4472-94c0-1d98b8537fe6" providerId="ADAL" clId="{D4FE2DED-BBC7-ED45-9898-BB18744AD96E}" dt="2020-06-08T19:56:51.943" v="144" actId="478"/>
          <ac:spMkLst>
            <pc:docMk/>
            <pc:sldMk cId="532760701" sldId="1434"/>
            <ac:spMk id="7" creationId="{E2A8C81A-254E-4E41-9687-CBCBE765D86E}"/>
          </ac:spMkLst>
        </pc:spChg>
        <pc:spChg chg="add del">
          <ac:chgData name="Bryan Urena - CID Gallup" userId="92b5524e-d48d-4472-94c0-1d98b8537fe6" providerId="ADAL" clId="{D4FE2DED-BBC7-ED45-9898-BB18744AD96E}" dt="2020-06-08T19:56:51.943" v="144" actId="478"/>
          <ac:spMkLst>
            <pc:docMk/>
            <pc:sldMk cId="532760701" sldId="1434"/>
            <ac:spMk id="8" creationId="{65C0327A-2F61-4CA0-8A49-5D1405B9B36A}"/>
          </ac:spMkLst>
        </pc:spChg>
        <pc:spChg chg="add del">
          <ac:chgData name="Bryan Urena - CID Gallup" userId="92b5524e-d48d-4472-94c0-1d98b8537fe6" providerId="ADAL" clId="{D4FE2DED-BBC7-ED45-9898-BB18744AD96E}" dt="2020-06-08T19:56:51.943" v="144" actId="478"/>
          <ac:spMkLst>
            <pc:docMk/>
            <pc:sldMk cId="532760701" sldId="1434"/>
            <ac:spMk id="9" creationId="{09A62B50-8C9D-475B-8304-C02146D64A54}"/>
          </ac:spMkLst>
        </pc:spChg>
        <pc:spChg chg="add del">
          <ac:chgData name="Bryan Urena - CID Gallup" userId="92b5524e-d48d-4472-94c0-1d98b8537fe6" providerId="ADAL" clId="{D4FE2DED-BBC7-ED45-9898-BB18744AD96E}" dt="2020-06-08T19:56:51.943" v="144" actId="478"/>
          <ac:spMkLst>
            <pc:docMk/>
            <pc:sldMk cId="532760701" sldId="1434"/>
            <ac:spMk id="10" creationId="{539941D4-9A83-4140-B6F1-61B52C5DB0E2}"/>
          </ac:spMkLst>
        </pc:spChg>
        <pc:spChg chg="add del">
          <ac:chgData name="Bryan Urena - CID Gallup" userId="92b5524e-d48d-4472-94c0-1d98b8537fe6" providerId="ADAL" clId="{D4FE2DED-BBC7-ED45-9898-BB18744AD96E}" dt="2020-06-08T19:56:51.943" v="144" actId="478"/>
          <ac:spMkLst>
            <pc:docMk/>
            <pc:sldMk cId="532760701" sldId="1434"/>
            <ac:spMk id="11" creationId="{927C914A-7491-4D66-8851-BEAA4A80A6B6}"/>
          </ac:spMkLst>
        </pc:spChg>
        <pc:spChg chg="add del">
          <ac:chgData name="Bryan Urena - CID Gallup" userId="92b5524e-d48d-4472-94c0-1d98b8537fe6" providerId="ADAL" clId="{D4FE2DED-BBC7-ED45-9898-BB18744AD96E}" dt="2020-06-08T19:56:51.943" v="144" actId="478"/>
          <ac:spMkLst>
            <pc:docMk/>
            <pc:sldMk cId="532760701" sldId="1434"/>
            <ac:spMk id="12" creationId="{F10A7574-ABDA-411C-B88C-002254768A6E}"/>
          </ac:spMkLst>
        </pc:spChg>
        <pc:spChg chg="add del">
          <ac:chgData name="Bryan Urena - CID Gallup" userId="92b5524e-d48d-4472-94c0-1d98b8537fe6" providerId="ADAL" clId="{D4FE2DED-BBC7-ED45-9898-BB18744AD96E}" dt="2020-06-08T19:56:51.943" v="144" actId="478"/>
          <ac:spMkLst>
            <pc:docMk/>
            <pc:sldMk cId="532760701" sldId="1434"/>
            <ac:spMk id="13" creationId="{23F1CE9F-1922-47EC-86A4-CED2338A58D5}"/>
          </ac:spMkLst>
        </pc:spChg>
        <pc:spChg chg="add del">
          <ac:chgData name="Bryan Urena - CID Gallup" userId="92b5524e-d48d-4472-94c0-1d98b8537fe6" providerId="ADAL" clId="{D4FE2DED-BBC7-ED45-9898-BB18744AD96E}" dt="2020-06-08T19:56:51.943" v="144" actId="478"/>
          <ac:spMkLst>
            <pc:docMk/>
            <pc:sldMk cId="532760701" sldId="1434"/>
            <ac:spMk id="18" creationId="{4134248B-8548-4C73-8EC7-D5311B25E88A}"/>
          </ac:spMkLst>
        </pc:spChg>
        <pc:spChg chg="add del">
          <ac:chgData name="Bryan Urena - CID Gallup" userId="92b5524e-d48d-4472-94c0-1d98b8537fe6" providerId="ADAL" clId="{D4FE2DED-BBC7-ED45-9898-BB18744AD96E}" dt="2020-06-08T19:56:51.943" v="144" actId="478"/>
          <ac:spMkLst>
            <pc:docMk/>
            <pc:sldMk cId="532760701" sldId="1434"/>
            <ac:spMk id="19" creationId="{02DFA17B-FA0A-4D47-BC86-F6A739027122}"/>
          </ac:spMkLst>
        </pc:spChg>
        <pc:graphicFrameChg chg="mod">
          <ac:chgData name="Bryan Urena - CID Gallup" userId="92b5524e-d48d-4472-94c0-1d98b8537fe6" providerId="ADAL" clId="{D4FE2DED-BBC7-ED45-9898-BB18744AD96E}" dt="2020-06-15T22:36:57.856" v="405"/>
          <ac:graphicFrameMkLst>
            <pc:docMk/>
            <pc:sldMk cId="532760701" sldId="1434"/>
            <ac:graphicFrameMk id="6" creationId="{935D01DC-6272-402A-9AE2-8850BA44FB52}"/>
          </ac:graphicFrameMkLst>
        </pc:graphicFrameChg>
        <pc:graphicFrameChg chg="add del modGraphic">
          <ac:chgData name="Bryan Urena - CID Gallup" userId="92b5524e-d48d-4472-94c0-1d98b8537fe6" providerId="ADAL" clId="{D4FE2DED-BBC7-ED45-9898-BB18744AD96E}" dt="2020-06-08T19:56:51.943" v="144" actId="478"/>
          <ac:graphicFrameMkLst>
            <pc:docMk/>
            <pc:sldMk cId="532760701" sldId="1434"/>
            <ac:graphicFrameMk id="14" creationId="{A4C203DF-C859-40DE-B2E9-F3AF69D3DEDF}"/>
          </ac:graphicFrameMkLst>
        </pc:graphicFrameChg>
        <pc:graphicFrameChg chg="mod">
          <ac:chgData name="Bryan Urena - CID Gallup" userId="92b5524e-d48d-4472-94c0-1d98b8537fe6" providerId="ADAL" clId="{D4FE2DED-BBC7-ED45-9898-BB18744AD96E}" dt="2020-06-15T22:37:13.928" v="408"/>
          <ac:graphicFrameMkLst>
            <pc:docMk/>
            <pc:sldMk cId="532760701" sldId="1434"/>
            <ac:graphicFrameMk id="15" creationId="{F30C79FD-C721-4B7B-BEAA-AD084B68BCA3}"/>
          </ac:graphicFrameMkLst>
        </pc:graphicFrameChg>
        <pc:graphicFrameChg chg="add del mod">
          <ac:chgData name="Bryan Urena - CID Gallup" userId="92b5524e-d48d-4472-94c0-1d98b8537fe6" providerId="ADAL" clId="{D4FE2DED-BBC7-ED45-9898-BB18744AD96E}" dt="2020-06-08T19:56:24.493" v="141"/>
          <ac:graphicFrameMkLst>
            <pc:docMk/>
            <pc:sldMk cId="532760701" sldId="1434"/>
            <ac:graphicFrameMk id="20" creationId="{6AD701B3-F244-4E48-96AB-01A6903501D3}"/>
          </ac:graphicFrameMkLst>
        </pc:graphicFrameChg>
        <pc:cxnChg chg="add mod">
          <ac:chgData name="Bryan Urena - CID Gallup" userId="92b5524e-d48d-4472-94c0-1d98b8537fe6" providerId="ADAL" clId="{D4FE2DED-BBC7-ED45-9898-BB18744AD96E}" dt="2020-06-15T22:36:42.931" v="404" actId="208"/>
          <ac:cxnSpMkLst>
            <pc:docMk/>
            <pc:sldMk cId="532760701" sldId="1434"/>
            <ac:cxnSpMk id="4" creationId="{31720F39-7C13-6A46-AD93-A7FD52A8E71D}"/>
          </ac:cxnSpMkLst>
        </pc:cxnChg>
      </pc:sldChg>
      <pc:sldChg chg="modSp">
        <pc:chgData name="Bryan Urena - CID Gallup" userId="92b5524e-d48d-4472-94c0-1d98b8537fe6" providerId="ADAL" clId="{D4FE2DED-BBC7-ED45-9898-BB18744AD96E}" dt="2020-06-08T19:46:28.429" v="2" actId="1076"/>
        <pc:sldMkLst>
          <pc:docMk/>
          <pc:sldMk cId="1572553656" sldId="1435"/>
        </pc:sldMkLst>
        <pc:spChg chg="mod">
          <ac:chgData name="Bryan Urena - CID Gallup" userId="92b5524e-d48d-4472-94c0-1d98b8537fe6" providerId="ADAL" clId="{D4FE2DED-BBC7-ED45-9898-BB18744AD96E}" dt="2020-06-08T19:46:28.429" v="2" actId="1076"/>
          <ac:spMkLst>
            <pc:docMk/>
            <pc:sldMk cId="1572553656" sldId="1435"/>
            <ac:spMk id="7" creationId="{900FA31F-6DB7-458F-B2BC-3848FEA07AE4}"/>
          </ac:spMkLst>
        </pc:spChg>
      </pc:sldChg>
      <pc:sldChg chg="addSp delSp modSp">
        <pc:chgData name="Bryan Urena - CID Gallup" userId="92b5524e-d48d-4472-94c0-1d98b8537fe6" providerId="ADAL" clId="{D4FE2DED-BBC7-ED45-9898-BB18744AD96E}" dt="2020-06-08T19:52:49.614" v="126" actId="20577"/>
        <pc:sldMkLst>
          <pc:docMk/>
          <pc:sldMk cId="3302866441" sldId="1436"/>
        </pc:sldMkLst>
        <pc:spChg chg="mod">
          <ac:chgData name="Bryan Urena - CID Gallup" userId="92b5524e-d48d-4472-94c0-1d98b8537fe6" providerId="ADAL" clId="{D4FE2DED-BBC7-ED45-9898-BB18744AD96E}" dt="2020-06-08T19:52:35.399" v="91" actId="20577"/>
          <ac:spMkLst>
            <pc:docMk/>
            <pc:sldMk cId="3302866441" sldId="1436"/>
            <ac:spMk id="2" creationId="{CD4142F2-F67D-4CE8-A971-9DB0E60EB95C}"/>
          </ac:spMkLst>
        </pc:spChg>
        <pc:spChg chg="del mod">
          <ac:chgData name="Bryan Urena - CID Gallup" userId="92b5524e-d48d-4472-94c0-1d98b8537fe6" providerId="ADAL" clId="{D4FE2DED-BBC7-ED45-9898-BB18744AD96E}" dt="2020-06-08T19:50:15.270" v="4" actId="478"/>
          <ac:spMkLst>
            <pc:docMk/>
            <pc:sldMk cId="3302866441" sldId="1436"/>
            <ac:spMk id="4" creationId="{BDCB2C17-8C7D-49AC-8C06-6B8DED33B6BE}"/>
          </ac:spMkLst>
        </pc:spChg>
        <pc:spChg chg="add del mod">
          <ac:chgData name="Bryan Urena - CID Gallup" userId="92b5524e-d48d-4472-94c0-1d98b8537fe6" providerId="ADAL" clId="{D4FE2DED-BBC7-ED45-9898-BB18744AD96E}" dt="2020-06-08T19:51:17.621" v="55" actId="478"/>
          <ac:spMkLst>
            <pc:docMk/>
            <pc:sldMk cId="3302866441" sldId="1436"/>
            <ac:spMk id="5" creationId="{10E1249B-0251-D54E-9B3D-F963E72DCA90}"/>
          </ac:spMkLst>
        </pc:spChg>
        <pc:spChg chg="add mod">
          <ac:chgData name="Bryan Urena - CID Gallup" userId="92b5524e-d48d-4472-94c0-1d98b8537fe6" providerId="ADAL" clId="{D4FE2DED-BBC7-ED45-9898-BB18744AD96E}" dt="2020-06-08T19:51:45.590" v="60" actId="14100"/>
          <ac:spMkLst>
            <pc:docMk/>
            <pc:sldMk cId="3302866441" sldId="1436"/>
            <ac:spMk id="6" creationId="{1EC46A07-599B-B243-A155-F424608A8279}"/>
          </ac:spMkLst>
        </pc:spChg>
        <pc:spChg chg="add del mod">
          <ac:chgData name="Bryan Urena - CID Gallup" userId="92b5524e-d48d-4472-94c0-1d98b8537fe6" providerId="ADAL" clId="{D4FE2DED-BBC7-ED45-9898-BB18744AD96E}" dt="2020-06-08T19:52:00.636" v="66" actId="478"/>
          <ac:spMkLst>
            <pc:docMk/>
            <pc:sldMk cId="3302866441" sldId="1436"/>
            <ac:spMk id="7" creationId="{96EB6D12-8B3A-B843-A10B-9FCD2FF63093}"/>
          </ac:spMkLst>
        </pc:spChg>
        <pc:spChg chg="add mod">
          <ac:chgData name="Bryan Urena - CID Gallup" userId="92b5524e-d48d-4472-94c0-1d98b8537fe6" providerId="ADAL" clId="{D4FE2DED-BBC7-ED45-9898-BB18744AD96E}" dt="2020-06-08T19:52:09.057" v="75" actId="1076"/>
          <ac:spMkLst>
            <pc:docMk/>
            <pc:sldMk cId="3302866441" sldId="1436"/>
            <ac:spMk id="8" creationId="{A3E17485-16AB-3B4F-857C-FEAE28BA5803}"/>
          </ac:spMkLst>
        </pc:spChg>
        <pc:spChg chg="del">
          <ac:chgData name="Bryan Urena - CID Gallup" userId="92b5524e-d48d-4472-94c0-1d98b8537fe6" providerId="ADAL" clId="{D4FE2DED-BBC7-ED45-9898-BB18744AD96E}" dt="2020-06-08T19:50:15.270" v="4" actId="478"/>
          <ac:spMkLst>
            <pc:docMk/>
            <pc:sldMk cId="3302866441" sldId="1436"/>
            <ac:spMk id="15" creationId="{F7581B20-B1F6-4FB1-878C-721189C86776}"/>
          </ac:spMkLst>
        </pc:spChg>
        <pc:spChg chg="del">
          <ac:chgData name="Bryan Urena - CID Gallup" userId="92b5524e-d48d-4472-94c0-1d98b8537fe6" providerId="ADAL" clId="{D4FE2DED-BBC7-ED45-9898-BB18744AD96E}" dt="2020-06-08T19:50:15.270" v="4" actId="478"/>
          <ac:spMkLst>
            <pc:docMk/>
            <pc:sldMk cId="3302866441" sldId="1436"/>
            <ac:spMk id="16" creationId="{BE064F02-1949-4F0A-A974-FC536E686E80}"/>
          </ac:spMkLst>
        </pc:spChg>
        <pc:spChg chg="del">
          <ac:chgData name="Bryan Urena - CID Gallup" userId="92b5524e-d48d-4472-94c0-1d98b8537fe6" providerId="ADAL" clId="{D4FE2DED-BBC7-ED45-9898-BB18744AD96E}" dt="2020-06-08T19:50:15.270" v="4" actId="478"/>
          <ac:spMkLst>
            <pc:docMk/>
            <pc:sldMk cId="3302866441" sldId="1436"/>
            <ac:spMk id="17" creationId="{C1E53301-B85B-48C7-B96A-59B6EBD30E3A}"/>
          </ac:spMkLst>
        </pc:spChg>
        <pc:spChg chg="del">
          <ac:chgData name="Bryan Urena - CID Gallup" userId="92b5524e-d48d-4472-94c0-1d98b8537fe6" providerId="ADAL" clId="{D4FE2DED-BBC7-ED45-9898-BB18744AD96E}" dt="2020-06-08T19:50:15.270" v="4" actId="478"/>
          <ac:spMkLst>
            <pc:docMk/>
            <pc:sldMk cId="3302866441" sldId="1436"/>
            <ac:spMk id="18" creationId="{02C2B5B5-3BB1-4414-8125-AA5D6EC14D95}"/>
          </ac:spMkLst>
        </pc:spChg>
        <pc:spChg chg="del">
          <ac:chgData name="Bryan Urena - CID Gallup" userId="92b5524e-d48d-4472-94c0-1d98b8537fe6" providerId="ADAL" clId="{D4FE2DED-BBC7-ED45-9898-BB18744AD96E}" dt="2020-06-08T19:50:15.270" v="4" actId="478"/>
          <ac:spMkLst>
            <pc:docMk/>
            <pc:sldMk cId="3302866441" sldId="1436"/>
            <ac:spMk id="19" creationId="{72CD9F42-703B-4EC4-982E-5AEFA09A9C61}"/>
          </ac:spMkLst>
        </pc:spChg>
        <pc:spChg chg="del">
          <ac:chgData name="Bryan Urena - CID Gallup" userId="92b5524e-d48d-4472-94c0-1d98b8537fe6" providerId="ADAL" clId="{D4FE2DED-BBC7-ED45-9898-BB18744AD96E}" dt="2020-06-08T19:50:15.270" v="4" actId="478"/>
          <ac:spMkLst>
            <pc:docMk/>
            <pc:sldMk cId="3302866441" sldId="1436"/>
            <ac:spMk id="20" creationId="{57D75911-ED35-48C7-9B0E-647DDAF0D1BC}"/>
          </ac:spMkLst>
        </pc:spChg>
        <pc:spChg chg="del">
          <ac:chgData name="Bryan Urena - CID Gallup" userId="92b5524e-d48d-4472-94c0-1d98b8537fe6" providerId="ADAL" clId="{D4FE2DED-BBC7-ED45-9898-BB18744AD96E}" dt="2020-06-08T19:50:15.270" v="4" actId="478"/>
          <ac:spMkLst>
            <pc:docMk/>
            <pc:sldMk cId="3302866441" sldId="1436"/>
            <ac:spMk id="21" creationId="{0B42C55F-55AF-432D-AE4C-EDE860E6B6F1}"/>
          </ac:spMkLst>
        </pc:spChg>
        <pc:spChg chg="del">
          <ac:chgData name="Bryan Urena - CID Gallup" userId="92b5524e-d48d-4472-94c0-1d98b8537fe6" providerId="ADAL" clId="{D4FE2DED-BBC7-ED45-9898-BB18744AD96E}" dt="2020-06-08T19:50:15.270" v="4" actId="478"/>
          <ac:spMkLst>
            <pc:docMk/>
            <pc:sldMk cId="3302866441" sldId="1436"/>
            <ac:spMk id="22" creationId="{4132B3CC-C1D5-492C-931B-7DA1505180FE}"/>
          </ac:spMkLst>
        </pc:spChg>
        <pc:spChg chg="del">
          <ac:chgData name="Bryan Urena - CID Gallup" userId="92b5524e-d48d-4472-94c0-1d98b8537fe6" providerId="ADAL" clId="{D4FE2DED-BBC7-ED45-9898-BB18744AD96E}" dt="2020-06-08T19:50:15.270" v="4" actId="478"/>
          <ac:spMkLst>
            <pc:docMk/>
            <pc:sldMk cId="3302866441" sldId="1436"/>
            <ac:spMk id="23" creationId="{CD8F8D3B-86D6-49ED-90B7-21B24586CF7E}"/>
          </ac:spMkLst>
        </pc:spChg>
        <pc:spChg chg="add mod">
          <ac:chgData name="Bryan Urena - CID Gallup" userId="92b5524e-d48d-4472-94c0-1d98b8537fe6" providerId="ADAL" clId="{D4FE2DED-BBC7-ED45-9898-BB18744AD96E}" dt="2020-06-08T19:52:49.614" v="126" actId="20577"/>
          <ac:spMkLst>
            <pc:docMk/>
            <pc:sldMk cId="3302866441" sldId="1436"/>
            <ac:spMk id="27" creationId="{90D3BECA-4ABF-884E-BDD0-665C0DE77D29}"/>
          </ac:spMkLst>
        </pc:spChg>
        <pc:graphicFrameChg chg="del">
          <ac:chgData name="Bryan Urena - CID Gallup" userId="92b5524e-d48d-4472-94c0-1d98b8537fe6" providerId="ADAL" clId="{D4FE2DED-BBC7-ED45-9898-BB18744AD96E}" dt="2020-06-08T19:50:15.270" v="4" actId="478"/>
          <ac:graphicFrameMkLst>
            <pc:docMk/>
            <pc:sldMk cId="3302866441" sldId="1436"/>
            <ac:graphicFrameMk id="24" creationId="{AEF8DD9B-5EDC-49BA-86E7-5EB8EEB74C4F}"/>
          </ac:graphicFrameMkLst>
        </pc:graphicFrameChg>
        <pc:graphicFrameChg chg="mod">
          <ac:chgData name="Bryan Urena - CID Gallup" userId="92b5524e-d48d-4472-94c0-1d98b8537fe6" providerId="ADAL" clId="{D4FE2DED-BBC7-ED45-9898-BB18744AD96E}" dt="2020-06-08T19:50:41.062" v="8" actId="1076"/>
          <ac:graphicFrameMkLst>
            <pc:docMk/>
            <pc:sldMk cId="3302866441" sldId="1436"/>
            <ac:graphicFrameMk id="25" creationId="{376B350B-3CF5-4F9E-BB38-7ED554C0FC1C}"/>
          </ac:graphicFrameMkLst>
        </pc:graphicFrameChg>
        <pc:graphicFrameChg chg="add mod">
          <ac:chgData name="Bryan Urena - CID Gallup" userId="92b5524e-d48d-4472-94c0-1d98b8537fe6" providerId="ADAL" clId="{D4FE2DED-BBC7-ED45-9898-BB18744AD96E}" dt="2020-06-08T19:51:51.924" v="63"/>
          <ac:graphicFrameMkLst>
            <pc:docMk/>
            <pc:sldMk cId="3302866441" sldId="1436"/>
            <ac:graphicFrameMk id="26" creationId="{18A16328-7888-6842-B597-4B35D25AF8EA}"/>
          </ac:graphicFrameMkLst>
        </pc:graphicFrameChg>
      </pc:sldChg>
      <pc:sldChg chg="addSp">
        <pc:chgData name="Bryan Urena - CID Gallup" userId="92b5524e-d48d-4472-94c0-1d98b8537fe6" providerId="ADAL" clId="{D4FE2DED-BBC7-ED45-9898-BB18744AD96E}" dt="2020-06-08T19:53:27.912" v="127" actId="11529"/>
        <pc:sldMkLst>
          <pc:docMk/>
          <pc:sldMk cId="1674547658" sldId="1437"/>
        </pc:sldMkLst>
        <pc:cxnChg chg="add">
          <ac:chgData name="Bryan Urena - CID Gallup" userId="92b5524e-d48d-4472-94c0-1d98b8537fe6" providerId="ADAL" clId="{D4FE2DED-BBC7-ED45-9898-BB18744AD96E}" dt="2020-06-08T19:53:27.912" v="127" actId="11529"/>
          <ac:cxnSpMkLst>
            <pc:docMk/>
            <pc:sldMk cId="1674547658" sldId="1437"/>
            <ac:cxnSpMk id="8" creationId="{025EFE11-0C61-3146-912F-AE7D6DDD9E4F}"/>
          </ac:cxnSpMkLst>
        </pc:cxnChg>
      </pc:sldChg>
      <pc:sldChg chg="addSp modSp ord">
        <pc:chgData name="Bryan Urena - CID Gallup" userId="92b5524e-d48d-4472-94c0-1d98b8537fe6" providerId="ADAL" clId="{D4FE2DED-BBC7-ED45-9898-BB18744AD96E}" dt="2020-06-08T19:53:32.765" v="128"/>
        <pc:sldMkLst>
          <pc:docMk/>
          <pc:sldMk cId="1532533615" sldId="1438"/>
        </pc:sldMkLst>
        <pc:cxnChg chg="add mod">
          <ac:chgData name="Bryan Urena - CID Gallup" userId="92b5524e-d48d-4472-94c0-1d98b8537fe6" providerId="ADAL" clId="{D4FE2DED-BBC7-ED45-9898-BB18744AD96E}" dt="2020-06-08T19:53:32.765" v="128"/>
          <ac:cxnSpMkLst>
            <pc:docMk/>
            <pc:sldMk cId="1532533615" sldId="1438"/>
            <ac:cxnSpMk id="17" creationId="{E41195A8-A91F-4D40-842F-9F2C2CDBB198}"/>
          </ac:cxnSpMkLst>
        </pc:cxnChg>
      </pc:sldChg>
      <pc:sldChg chg="addSp modSp">
        <pc:chgData name="Bryan Urena - CID Gallup" userId="92b5524e-d48d-4472-94c0-1d98b8537fe6" providerId="ADAL" clId="{D4FE2DED-BBC7-ED45-9898-BB18744AD96E}" dt="2020-06-08T19:53:35.195" v="129"/>
        <pc:sldMkLst>
          <pc:docMk/>
          <pc:sldMk cId="1832870132" sldId="1439"/>
        </pc:sldMkLst>
        <pc:cxnChg chg="add mod">
          <ac:chgData name="Bryan Urena - CID Gallup" userId="92b5524e-d48d-4472-94c0-1d98b8537fe6" providerId="ADAL" clId="{D4FE2DED-BBC7-ED45-9898-BB18744AD96E}" dt="2020-06-08T19:53:35.195" v="129"/>
          <ac:cxnSpMkLst>
            <pc:docMk/>
            <pc:sldMk cId="1832870132" sldId="1439"/>
            <ac:cxnSpMk id="6" creationId="{CF730801-A0E4-DC40-9619-C6164586D88F}"/>
          </ac:cxnSpMkLst>
        </pc:cxnChg>
      </pc:sldChg>
      <pc:sldChg chg="addSp modSp new">
        <pc:chgData name="Bryan Urena - CID Gallup" userId="92b5524e-d48d-4472-94c0-1d98b8537fe6" providerId="ADAL" clId="{D4FE2DED-BBC7-ED45-9898-BB18744AD96E}" dt="2020-06-08T20:02:37.624" v="206" actId="1076"/>
        <pc:sldMkLst>
          <pc:docMk/>
          <pc:sldMk cId="526880142" sldId="1449"/>
        </pc:sldMkLst>
        <pc:spChg chg="add mod">
          <ac:chgData name="Bryan Urena - CID Gallup" userId="92b5524e-d48d-4472-94c0-1d98b8537fe6" providerId="ADAL" clId="{D4FE2DED-BBC7-ED45-9898-BB18744AD96E}" dt="2020-06-08T20:02:37.624" v="206" actId="1076"/>
          <ac:spMkLst>
            <pc:docMk/>
            <pc:sldMk cId="526880142" sldId="1449"/>
            <ac:spMk id="2" creationId="{E87CCA4C-4178-7143-A084-35333E94461F}"/>
          </ac:spMkLst>
        </pc:spChg>
      </pc:sldChg>
      <pc:sldChg chg="addSp modSp new">
        <pc:chgData name="Bryan Urena - CID Gallup" userId="92b5524e-d48d-4472-94c0-1d98b8537fe6" providerId="ADAL" clId="{D4FE2DED-BBC7-ED45-9898-BB18744AD96E}" dt="2020-06-08T20:05:04.137" v="230" actId="2711"/>
        <pc:sldMkLst>
          <pc:docMk/>
          <pc:sldMk cId="1374983820" sldId="1450"/>
        </pc:sldMkLst>
        <pc:graphicFrameChg chg="add mod modGraphic">
          <ac:chgData name="Bryan Urena - CID Gallup" userId="92b5524e-d48d-4472-94c0-1d98b8537fe6" providerId="ADAL" clId="{D4FE2DED-BBC7-ED45-9898-BB18744AD96E}" dt="2020-06-08T20:05:04.137" v="230" actId="2711"/>
          <ac:graphicFrameMkLst>
            <pc:docMk/>
            <pc:sldMk cId="1374983820" sldId="1450"/>
            <ac:graphicFrameMk id="2" creationId="{7DEAFF7C-7C63-7D4C-8F9D-9BE85113445D}"/>
          </ac:graphicFrameMkLst>
        </pc:graphicFrameChg>
      </pc:sldChg>
      <pc:sldChg chg="addSp delSp modSp new del">
        <pc:chgData name="Bryan Urena - CID Gallup" userId="92b5524e-d48d-4472-94c0-1d98b8537fe6" providerId="ADAL" clId="{D4FE2DED-BBC7-ED45-9898-BB18744AD96E}" dt="2020-06-15T22:40:18.247" v="452" actId="2696"/>
        <pc:sldMkLst>
          <pc:docMk/>
          <pc:sldMk cId="2784893808" sldId="1459"/>
        </pc:sldMkLst>
        <pc:graphicFrameChg chg="add del mod">
          <ac:chgData name="Bryan Urena - CID Gallup" userId="92b5524e-d48d-4472-94c0-1d98b8537fe6" providerId="ADAL" clId="{D4FE2DED-BBC7-ED45-9898-BB18744AD96E}" dt="2020-06-15T22:26:34.062" v="233" actId="478"/>
          <ac:graphicFrameMkLst>
            <pc:docMk/>
            <pc:sldMk cId="2784893808" sldId="1459"/>
            <ac:graphicFrameMk id="2" creationId="{A6B1D887-734A-784F-B4A2-B8A525D28C7F}"/>
          </ac:graphicFrameMkLst>
        </pc:graphicFrameChg>
      </pc:sldChg>
      <pc:sldChg chg="addSp delSp modSp new">
        <pc:chgData name="Bryan Urena - CID Gallup" userId="92b5524e-d48d-4472-94c0-1d98b8537fe6" providerId="ADAL" clId="{D4FE2DED-BBC7-ED45-9898-BB18744AD96E}" dt="2020-06-15T22:40:07.001" v="451" actId="14100"/>
        <pc:sldMkLst>
          <pc:docMk/>
          <pc:sldMk cId="719471254" sldId="1460"/>
        </pc:sldMkLst>
        <pc:graphicFrameChg chg="add del mod">
          <ac:chgData name="Bryan Urena - CID Gallup" userId="92b5524e-d48d-4472-94c0-1d98b8537fe6" providerId="ADAL" clId="{D4FE2DED-BBC7-ED45-9898-BB18744AD96E}" dt="2020-06-15T22:38:17.377" v="411"/>
          <ac:graphicFrameMkLst>
            <pc:docMk/>
            <pc:sldMk cId="719471254" sldId="1460"/>
            <ac:graphicFrameMk id="2" creationId="{EEB52554-4505-0240-8737-F95CF8CAB804}"/>
          </ac:graphicFrameMkLst>
        </pc:graphicFrameChg>
        <pc:graphicFrameChg chg="add mod modGraphic">
          <ac:chgData name="Bryan Urena - CID Gallup" userId="92b5524e-d48d-4472-94c0-1d98b8537fe6" providerId="ADAL" clId="{D4FE2DED-BBC7-ED45-9898-BB18744AD96E}" dt="2020-06-15T22:40:07.001" v="451" actId="14100"/>
          <ac:graphicFrameMkLst>
            <pc:docMk/>
            <pc:sldMk cId="719471254" sldId="1460"/>
            <ac:graphicFrameMk id="3" creationId="{58B26024-5342-7F43-AAC3-77C8B4AD638B}"/>
          </ac:graphicFrameMkLst>
        </pc:graphicFrameChg>
      </pc:sldChg>
    </pc:docChg>
  </pc:docChgLst>
  <pc:docChgLst>
    <pc:chgData name="Priscilla Mejías" userId="8a7a82b7-53c0-4377-add7-204a9d963aaf" providerId="ADAL" clId="{B0B43E57-80AF-4EBE-B622-093D2A261CB0}"/>
    <pc:docChg chg="custSel addSld delSld modSld modMainMaster">
      <pc:chgData name="Priscilla Mejías" userId="8a7a82b7-53c0-4377-add7-204a9d963aaf" providerId="ADAL" clId="{B0B43E57-80AF-4EBE-B622-093D2A261CB0}" dt="2020-05-23T16:15:30.743" v="19" actId="478"/>
      <pc:docMkLst>
        <pc:docMk/>
      </pc:docMkLst>
      <pc:sldChg chg="addSp">
        <pc:chgData name="Priscilla Mejías" userId="8a7a82b7-53c0-4377-add7-204a9d963aaf" providerId="ADAL" clId="{B0B43E57-80AF-4EBE-B622-093D2A261CB0}" dt="2020-05-22T21:32:51.295" v="1"/>
        <pc:sldMkLst>
          <pc:docMk/>
          <pc:sldMk cId="2519302713" sldId="347"/>
        </pc:sldMkLst>
        <pc:spChg chg="add">
          <ac:chgData name="Priscilla Mejías" userId="8a7a82b7-53c0-4377-add7-204a9d963aaf" providerId="ADAL" clId="{B0B43E57-80AF-4EBE-B622-093D2A261CB0}" dt="2020-05-22T21:32:51.295" v="1"/>
          <ac:spMkLst>
            <pc:docMk/>
            <pc:sldMk cId="2519302713" sldId="347"/>
            <ac:spMk id="4" creationId="{59E53394-E74A-4E8B-945C-E282204190A5}"/>
          </ac:spMkLst>
        </pc:spChg>
        <pc:spChg chg="add">
          <ac:chgData name="Priscilla Mejías" userId="8a7a82b7-53c0-4377-add7-204a9d963aaf" providerId="ADAL" clId="{B0B43E57-80AF-4EBE-B622-093D2A261CB0}" dt="2020-05-22T21:32:51.295" v="1"/>
          <ac:spMkLst>
            <pc:docMk/>
            <pc:sldMk cId="2519302713" sldId="347"/>
            <ac:spMk id="5" creationId="{E00E241E-BB1F-4B4F-AD45-E5239431B2BC}"/>
          </ac:spMkLst>
        </pc:spChg>
        <pc:spChg chg="add">
          <ac:chgData name="Priscilla Mejías" userId="8a7a82b7-53c0-4377-add7-204a9d963aaf" providerId="ADAL" clId="{B0B43E57-80AF-4EBE-B622-093D2A261CB0}" dt="2020-05-22T21:32:51.295" v="1"/>
          <ac:spMkLst>
            <pc:docMk/>
            <pc:sldMk cId="2519302713" sldId="347"/>
            <ac:spMk id="6" creationId="{6A897A77-E92B-48E8-AFDD-38CFAF6A9ED1}"/>
          </ac:spMkLst>
        </pc:spChg>
        <pc:spChg chg="add">
          <ac:chgData name="Priscilla Mejías" userId="8a7a82b7-53c0-4377-add7-204a9d963aaf" providerId="ADAL" clId="{B0B43E57-80AF-4EBE-B622-093D2A261CB0}" dt="2020-05-22T21:32:51.295" v="1"/>
          <ac:spMkLst>
            <pc:docMk/>
            <pc:sldMk cId="2519302713" sldId="347"/>
            <ac:spMk id="7" creationId="{8CA8CFDD-45B3-4438-A4D9-19BEF5667AE9}"/>
          </ac:spMkLst>
        </pc:spChg>
        <pc:spChg chg="add">
          <ac:chgData name="Priscilla Mejías" userId="8a7a82b7-53c0-4377-add7-204a9d963aaf" providerId="ADAL" clId="{B0B43E57-80AF-4EBE-B622-093D2A261CB0}" dt="2020-05-22T21:32:51.295" v="1"/>
          <ac:spMkLst>
            <pc:docMk/>
            <pc:sldMk cId="2519302713" sldId="347"/>
            <ac:spMk id="8" creationId="{8A7BBEAE-7960-43A2-B71B-5BBC5C018AA5}"/>
          </ac:spMkLst>
        </pc:spChg>
        <pc:spChg chg="add">
          <ac:chgData name="Priscilla Mejías" userId="8a7a82b7-53c0-4377-add7-204a9d963aaf" providerId="ADAL" clId="{B0B43E57-80AF-4EBE-B622-093D2A261CB0}" dt="2020-05-22T21:32:51.295" v="1"/>
          <ac:spMkLst>
            <pc:docMk/>
            <pc:sldMk cId="2519302713" sldId="347"/>
            <ac:spMk id="9" creationId="{7F76F9CD-6055-4FB6-BEDE-A52B7CF66492}"/>
          </ac:spMkLst>
        </pc:spChg>
      </pc:sldChg>
      <pc:sldChg chg="modSp">
        <pc:chgData name="Priscilla Mejías" userId="8a7a82b7-53c0-4377-add7-204a9d963aaf" providerId="ADAL" clId="{B0B43E57-80AF-4EBE-B622-093D2A261CB0}" dt="2020-05-22T21:47:05.231" v="7" actId="20577"/>
        <pc:sldMkLst>
          <pc:docMk/>
          <pc:sldMk cId="1423528506" sldId="1419"/>
        </pc:sldMkLst>
        <pc:spChg chg="mod">
          <ac:chgData name="Priscilla Mejías" userId="8a7a82b7-53c0-4377-add7-204a9d963aaf" providerId="ADAL" clId="{B0B43E57-80AF-4EBE-B622-093D2A261CB0}" dt="2020-05-22T21:47:01.239" v="3" actId="20577"/>
          <ac:spMkLst>
            <pc:docMk/>
            <pc:sldMk cId="1423528506" sldId="1419"/>
            <ac:spMk id="20" creationId="{7682374C-D38D-425D-AE03-BC80D736ECEF}"/>
          </ac:spMkLst>
        </pc:spChg>
        <pc:spChg chg="mod">
          <ac:chgData name="Priscilla Mejías" userId="8a7a82b7-53c0-4377-add7-204a9d963aaf" providerId="ADAL" clId="{B0B43E57-80AF-4EBE-B622-093D2A261CB0}" dt="2020-05-22T21:47:03.208" v="5" actId="20577"/>
          <ac:spMkLst>
            <pc:docMk/>
            <pc:sldMk cId="1423528506" sldId="1419"/>
            <ac:spMk id="22" creationId="{5735D4DB-B909-4AC3-9ADE-270B42E6D915}"/>
          </ac:spMkLst>
        </pc:spChg>
        <pc:spChg chg="mod">
          <ac:chgData name="Priscilla Mejías" userId="8a7a82b7-53c0-4377-add7-204a9d963aaf" providerId="ADAL" clId="{B0B43E57-80AF-4EBE-B622-093D2A261CB0}" dt="2020-05-22T21:47:05.231" v="7" actId="20577"/>
          <ac:spMkLst>
            <pc:docMk/>
            <pc:sldMk cId="1423528506" sldId="1419"/>
            <ac:spMk id="27" creationId="{2DC639B2-DEA5-42E7-B3B1-72445BF24379}"/>
          </ac:spMkLst>
        </pc:spChg>
      </pc:sldChg>
      <pc:sldChg chg="addSp delSp">
        <pc:chgData name="Priscilla Mejías" userId="8a7a82b7-53c0-4377-add7-204a9d963aaf" providerId="ADAL" clId="{B0B43E57-80AF-4EBE-B622-093D2A261CB0}" dt="2020-05-22T21:47:33.118" v="9"/>
        <pc:sldMkLst>
          <pc:docMk/>
          <pc:sldMk cId="2917723840" sldId="1427"/>
        </pc:sldMkLst>
        <pc:picChg chg="add">
          <ac:chgData name="Priscilla Mejías" userId="8a7a82b7-53c0-4377-add7-204a9d963aaf" providerId="ADAL" clId="{B0B43E57-80AF-4EBE-B622-093D2A261CB0}" dt="2020-05-22T21:47:33.118" v="9"/>
          <ac:picMkLst>
            <pc:docMk/>
            <pc:sldMk cId="2917723840" sldId="1427"/>
            <ac:picMk id="44" creationId="{13F2284B-30CE-4B09-AD7C-E3635B89FB8C}"/>
          </ac:picMkLst>
        </pc:picChg>
        <pc:picChg chg="del">
          <ac:chgData name="Priscilla Mejías" userId="8a7a82b7-53c0-4377-add7-204a9d963aaf" providerId="ADAL" clId="{B0B43E57-80AF-4EBE-B622-093D2A261CB0}" dt="2020-05-22T21:47:32.755" v="8" actId="478"/>
          <ac:picMkLst>
            <pc:docMk/>
            <pc:sldMk cId="2917723840" sldId="1427"/>
            <ac:picMk id="64" creationId="{324C5256-D7CA-4674-8A8E-0305418D54B9}"/>
          </ac:picMkLst>
        </pc:picChg>
      </pc:sldChg>
      <pc:sldChg chg="modSp add del">
        <pc:chgData name="Priscilla Mejías" userId="8a7a82b7-53c0-4377-add7-204a9d963aaf" providerId="ADAL" clId="{B0B43E57-80AF-4EBE-B622-093D2A261CB0}" dt="2020-05-22T21:55:19.805" v="11" actId="2696"/>
        <pc:sldMkLst>
          <pc:docMk/>
          <pc:sldMk cId="322946840" sldId="1436"/>
        </pc:sldMkLst>
        <pc:graphicFrameChg chg="ord">
          <ac:chgData name="Priscilla Mejías" userId="8a7a82b7-53c0-4377-add7-204a9d963aaf" providerId="ADAL" clId="{B0B43E57-80AF-4EBE-B622-093D2A261CB0}" dt="2020-05-22T21:55:00.404" v="10" actId="167"/>
          <ac:graphicFrameMkLst>
            <pc:docMk/>
            <pc:sldMk cId="322946840" sldId="1436"/>
            <ac:graphicFrameMk id="6" creationId="{47326171-49BF-4D1A-B463-E9A242AEC316}"/>
          </ac:graphicFrameMkLst>
        </pc:graphicFrameChg>
      </pc:sldChg>
      <pc:sldMasterChg chg="delSp delSldLayout modSldLayout">
        <pc:chgData name="Priscilla Mejías" userId="8a7a82b7-53c0-4377-add7-204a9d963aaf" providerId="ADAL" clId="{B0B43E57-80AF-4EBE-B622-093D2A261CB0}" dt="2020-05-23T16:15:30.743" v="19" actId="478"/>
        <pc:sldMasterMkLst>
          <pc:docMk/>
          <pc:sldMasterMk cId="2276633650" sldId="2147483841"/>
        </pc:sldMasterMkLst>
        <pc:spChg chg="del">
          <ac:chgData name="Priscilla Mejías" userId="8a7a82b7-53c0-4377-add7-204a9d963aaf" providerId="ADAL" clId="{B0B43E57-80AF-4EBE-B622-093D2A261CB0}" dt="2020-05-23T16:15:09.451" v="14" actId="478"/>
          <ac:spMkLst>
            <pc:docMk/>
            <pc:sldMasterMk cId="2276633650" sldId="2147483841"/>
            <ac:spMk id="4" creationId="{07C1E03E-BAD8-44B6-B399-956BF5A99B53}"/>
          </ac:spMkLst>
        </pc:spChg>
        <pc:spChg chg="del">
          <ac:chgData name="Priscilla Mejías" userId="8a7a82b7-53c0-4377-add7-204a9d963aaf" providerId="ADAL" clId="{B0B43E57-80AF-4EBE-B622-093D2A261CB0}" dt="2020-05-23T16:15:09.451" v="14" actId="478"/>
          <ac:spMkLst>
            <pc:docMk/>
            <pc:sldMasterMk cId="2276633650" sldId="2147483841"/>
            <ac:spMk id="5" creationId="{8DB1D552-CE48-4384-9E45-8EDC7202899F}"/>
          </ac:spMkLst>
        </pc:spChg>
        <pc:spChg chg="del">
          <ac:chgData name="Priscilla Mejías" userId="8a7a82b7-53c0-4377-add7-204a9d963aaf" providerId="ADAL" clId="{B0B43E57-80AF-4EBE-B622-093D2A261CB0}" dt="2020-05-23T16:15:09.451" v="14" actId="478"/>
          <ac:spMkLst>
            <pc:docMk/>
            <pc:sldMasterMk cId="2276633650" sldId="2147483841"/>
            <ac:spMk id="6" creationId="{754831BB-2BB6-4347-A584-410869882FDB}"/>
          </ac:spMkLst>
        </pc:spChg>
        <pc:sldLayoutChg chg="delSp">
          <pc:chgData name="Priscilla Mejías" userId="8a7a82b7-53c0-4377-add7-204a9d963aaf" providerId="ADAL" clId="{B0B43E57-80AF-4EBE-B622-093D2A261CB0}" dt="2020-05-23T16:15:13.231" v="15" actId="478"/>
          <pc:sldLayoutMkLst>
            <pc:docMk/>
            <pc:sldMasterMk cId="2276633650" sldId="2147483841"/>
            <pc:sldLayoutMk cId="881318821" sldId="2147483842"/>
          </pc:sldLayoutMkLst>
          <pc:spChg chg="del">
            <ac:chgData name="Priscilla Mejías" userId="8a7a82b7-53c0-4377-add7-204a9d963aaf" providerId="ADAL" clId="{B0B43E57-80AF-4EBE-B622-093D2A261CB0}" dt="2020-05-23T16:15:13.231" v="15" actId="478"/>
            <ac:spMkLst>
              <pc:docMk/>
              <pc:sldMasterMk cId="2276633650" sldId="2147483841"/>
              <pc:sldLayoutMk cId="881318821" sldId="2147483842"/>
              <ac:spMk id="4" creationId="{F1909A98-FF2F-40A1-B0B7-63E62E337397}"/>
            </ac:spMkLst>
          </pc:spChg>
          <pc:spChg chg="del">
            <ac:chgData name="Priscilla Mejías" userId="8a7a82b7-53c0-4377-add7-204a9d963aaf" providerId="ADAL" clId="{B0B43E57-80AF-4EBE-B622-093D2A261CB0}" dt="2020-05-23T16:15:13.231" v="15" actId="478"/>
            <ac:spMkLst>
              <pc:docMk/>
              <pc:sldMasterMk cId="2276633650" sldId="2147483841"/>
              <pc:sldLayoutMk cId="881318821" sldId="2147483842"/>
              <ac:spMk id="5" creationId="{BCDEC79B-71AC-4607-ACBB-DA091AD92E2F}"/>
            </ac:spMkLst>
          </pc:spChg>
          <pc:spChg chg="del">
            <ac:chgData name="Priscilla Mejías" userId="8a7a82b7-53c0-4377-add7-204a9d963aaf" providerId="ADAL" clId="{B0B43E57-80AF-4EBE-B622-093D2A261CB0}" dt="2020-05-23T16:15:13.231" v="15" actId="478"/>
            <ac:spMkLst>
              <pc:docMk/>
              <pc:sldMasterMk cId="2276633650" sldId="2147483841"/>
              <pc:sldLayoutMk cId="881318821" sldId="2147483842"/>
              <ac:spMk id="6" creationId="{9AF43199-17E8-4EBC-92F6-F5D55437EA3F}"/>
            </ac:spMkLst>
          </pc:spChg>
        </pc:sldLayoutChg>
        <pc:sldLayoutChg chg="delSp">
          <pc:chgData name="Priscilla Mejías" userId="8a7a82b7-53c0-4377-add7-204a9d963aaf" providerId="ADAL" clId="{B0B43E57-80AF-4EBE-B622-093D2A261CB0}" dt="2020-05-23T16:15:26.616" v="18" actId="478"/>
          <pc:sldLayoutMkLst>
            <pc:docMk/>
            <pc:sldMasterMk cId="2276633650" sldId="2147483841"/>
            <pc:sldLayoutMk cId="2532225907" sldId="2147483843"/>
          </pc:sldLayoutMkLst>
          <pc:spChg chg="del">
            <ac:chgData name="Priscilla Mejías" userId="8a7a82b7-53c0-4377-add7-204a9d963aaf" providerId="ADAL" clId="{B0B43E57-80AF-4EBE-B622-093D2A261CB0}" dt="2020-05-23T16:15:24.653" v="17" actId="478"/>
            <ac:spMkLst>
              <pc:docMk/>
              <pc:sldMasterMk cId="2276633650" sldId="2147483841"/>
              <pc:sldLayoutMk cId="2532225907" sldId="2147483843"/>
              <ac:spMk id="4" creationId="{82F29465-0EBF-4F23-B551-DE36628C00F9}"/>
            </ac:spMkLst>
          </pc:spChg>
          <pc:spChg chg="del">
            <ac:chgData name="Priscilla Mejías" userId="8a7a82b7-53c0-4377-add7-204a9d963aaf" providerId="ADAL" clId="{B0B43E57-80AF-4EBE-B622-093D2A261CB0}" dt="2020-05-23T16:15:24.653" v="17" actId="478"/>
            <ac:spMkLst>
              <pc:docMk/>
              <pc:sldMasterMk cId="2276633650" sldId="2147483841"/>
              <pc:sldLayoutMk cId="2532225907" sldId="2147483843"/>
              <ac:spMk id="5" creationId="{D6704E0B-8FF1-4EB3-A52E-48B4677C55FA}"/>
            </ac:spMkLst>
          </pc:spChg>
          <pc:spChg chg="del">
            <ac:chgData name="Priscilla Mejías" userId="8a7a82b7-53c0-4377-add7-204a9d963aaf" providerId="ADAL" clId="{B0B43E57-80AF-4EBE-B622-093D2A261CB0}" dt="2020-05-23T16:15:26.616" v="18" actId="478"/>
            <ac:spMkLst>
              <pc:docMk/>
              <pc:sldMasterMk cId="2276633650" sldId="2147483841"/>
              <pc:sldLayoutMk cId="2532225907" sldId="2147483843"/>
              <ac:spMk id="6" creationId="{1A73826E-2076-4894-9BA2-1E34C1D533AE}"/>
            </ac:spMkLst>
          </pc:spChg>
        </pc:sldLayoutChg>
        <pc:sldLayoutChg chg="del">
          <pc:chgData name="Priscilla Mejías" userId="8a7a82b7-53c0-4377-add7-204a9d963aaf" providerId="ADAL" clId="{B0B43E57-80AF-4EBE-B622-093D2A261CB0}" dt="2020-05-23T16:15:05.213" v="13" actId="2696"/>
          <pc:sldLayoutMkLst>
            <pc:docMk/>
            <pc:sldMasterMk cId="2276633650" sldId="2147483841"/>
            <pc:sldLayoutMk cId="1140266146" sldId="2147483844"/>
          </pc:sldLayoutMkLst>
        </pc:sldLayoutChg>
        <pc:sldLayoutChg chg="del">
          <pc:chgData name="Priscilla Mejías" userId="8a7a82b7-53c0-4377-add7-204a9d963aaf" providerId="ADAL" clId="{B0B43E57-80AF-4EBE-B622-093D2A261CB0}" dt="2020-05-23T16:15:00.951" v="12" actId="2696"/>
          <pc:sldLayoutMkLst>
            <pc:docMk/>
            <pc:sldMasterMk cId="2276633650" sldId="2147483841"/>
            <pc:sldLayoutMk cId="1909523730" sldId="2147483845"/>
          </pc:sldLayoutMkLst>
        </pc:sldLayoutChg>
        <pc:sldLayoutChg chg="delSp">
          <pc:chgData name="Priscilla Mejías" userId="8a7a82b7-53c0-4377-add7-204a9d963aaf" providerId="ADAL" clId="{B0B43E57-80AF-4EBE-B622-093D2A261CB0}" dt="2020-05-23T16:15:30.743" v="19" actId="478"/>
          <pc:sldLayoutMkLst>
            <pc:docMk/>
            <pc:sldMasterMk cId="2276633650" sldId="2147483841"/>
            <pc:sldLayoutMk cId="560017730" sldId="2147483846"/>
          </pc:sldLayoutMkLst>
          <pc:spChg chg="del">
            <ac:chgData name="Priscilla Mejías" userId="8a7a82b7-53c0-4377-add7-204a9d963aaf" providerId="ADAL" clId="{B0B43E57-80AF-4EBE-B622-093D2A261CB0}" dt="2020-05-23T16:15:30.743" v="19" actId="478"/>
            <ac:spMkLst>
              <pc:docMk/>
              <pc:sldMasterMk cId="2276633650" sldId="2147483841"/>
              <pc:sldLayoutMk cId="560017730" sldId="2147483846"/>
              <ac:spMk id="4" creationId="{82F29465-0EBF-4F23-B551-DE36628C00F9}"/>
            </ac:spMkLst>
          </pc:spChg>
          <pc:spChg chg="del">
            <ac:chgData name="Priscilla Mejías" userId="8a7a82b7-53c0-4377-add7-204a9d963aaf" providerId="ADAL" clId="{B0B43E57-80AF-4EBE-B622-093D2A261CB0}" dt="2020-05-23T16:15:30.743" v="19" actId="478"/>
            <ac:spMkLst>
              <pc:docMk/>
              <pc:sldMasterMk cId="2276633650" sldId="2147483841"/>
              <pc:sldLayoutMk cId="560017730" sldId="2147483846"/>
              <ac:spMk id="5" creationId="{D6704E0B-8FF1-4EB3-A52E-48B4677C55FA}"/>
            </ac:spMkLst>
          </pc:spChg>
        </pc:sldLayoutChg>
        <pc:sldLayoutChg chg="delSp">
          <pc:chgData name="Priscilla Mejías" userId="8a7a82b7-53c0-4377-add7-204a9d963aaf" providerId="ADAL" clId="{B0B43E57-80AF-4EBE-B622-093D2A261CB0}" dt="2020-05-23T16:15:17.304" v="16" actId="478"/>
          <pc:sldLayoutMkLst>
            <pc:docMk/>
            <pc:sldMasterMk cId="2276633650" sldId="2147483841"/>
            <pc:sldLayoutMk cId="2374534392" sldId="2147483848"/>
          </pc:sldLayoutMkLst>
          <pc:spChg chg="del">
            <ac:chgData name="Priscilla Mejías" userId="8a7a82b7-53c0-4377-add7-204a9d963aaf" providerId="ADAL" clId="{B0B43E57-80AF-4EBE-B622-093D2A261CB0}" dt="2020-05-23T16:15:17.304" v="16" actId="478"/>
            <ac:spMkLst>
              <pc:docMk/>
              <pc:sldMasterMk cId="2276633650" sldId="2147483841"/>
              <pc:sldLayoutMk cId="2374534392" sldId="2147483848"/>
              <ac:spMk id="4" creationId="{82F29465-0EBF-4F23-B551-DE36628C00F9}"/>
            </ac:spMkLst>
          </pc:spChg>
        </pc:sldLayoutChg>
      </pc:sldMasterChg>
    </pc:docChg>
  </pc:docChgLst>
  <pc:docChgLst>
    <pc:chgData name="Priscilla Mejías" userId="8a7a82b7-53c0-4377-add7-204a9d963aaf" providerId="ADAL" clId="{47A38809-3A16-42C0-9A81-3F5674A05029}"/>
    <pc:docChg chg="undo custSel addSld delSld modSld sldOrd modMainMaster">
      <pc:chgData name="Priscilla Mejías" userId="8a7a82b7-53c0-4377-add7-204a9d963aaf" providerId="ADAL" clId="{47A38809-3A16-42C0-9A81-3F5674A05029}" dt="2020-05-25T17:41:28.142" v="3105" actId="14100"/>
      <pc:docMkLst>
        <pc:docMk/>
      </pc:docMkLst>
      <pc:sldChg chg="del">
        <pc:chgData name="Priscilla Mejías" userId="8a7a82b7-53c0-4377-add7-204a9d963aaf" providerId="ADAL" clId="{47A38809-3A16-42C0-9A81-3F5674A05029}" dt="2020-05-25T16:24:11.503" v="1694" actId="2696"/>
        <pc:sldMkLst>
          <pc:docMk/>
          <pc:sldMk cId="224404760" sldId="1425"/>
        </pc:sldMkLst>
      </pc:sldChg>
      <pc:sldChg chg="modSp">
        <pc:chgData name="Priscilla Mejías" userId="8a7a82b7-53c0-4377-add7-204a9d963aaf" providerId="ADAL" clId="{47A38809-3A16-42C0-9A81-3F5674A05029}" dt="2020-05-25T17:37:39.375" v="3084" actId="123"/>
        <pc:sldMkLst>
          <pc:docMk/>
          <pc:sldMk cId="2917723840" sldId="1427"/>
        </pc:sldMkLst>
        <pc:spChg chg="mod">
          <ac:chgData name="Priscilla Mejías" userId="8a7a82b7-53c0-4377-add7-204a9d963aaf" providerId="ADAL" clId="{47A38809-3A16-42C0-9A81-3F5674A05029}" dt="2020-05-25T17:37:39.375" v="3084" actId="123"/>
          <ac:spMkLst>
            <pc:docMk/>
            <pc:sldMk cId="2917723840" sldId="1427"/>
            <ac:spMk id="20" creationId="{58060524-B657-4E11-BC33-9308DF32850D}"/>
          </ac:spMkLst>
        </pc:spChg>
        <pc:spChg chg="mod">
          <ac:chgData name="Priscilla Mejías" userId="8a7a82b7-53c0-4377-add7-204a9d963aaf" providerId="ADAL" clId="{47A38809-3A16-42C0-9A81-3F5674A05029}" dt="2020-05-25T17:37:39.375" v="3084" actId="123"/>
          <ac:spMkLst>
            <pc:docMk/>
            <pc:sldMk cId="2917723840" sldId="1427"/>
            <ac:spMk id="36" creationId="{7BDD7E51-FF7E-4F4F-8647-755C581DE021}"/>
          </ac:spMkLst>
        </pc:spChg>
        <pc:spChg chg="mod">
          <ac:chgData name="Priscilla Mejías" userId="8a7a82b7-53c0-4377-add7-204a9d963aaf" providerId="ADAL" clId="{47A38809-3A16-42C0-9A81-3F5674A05029}" dt="2020-05-25T17:37:39.375" v="3084" actId="123"/>
          <ac:spMkLst>
            <pc:docMk/>
            <pc:sldMk cId="2917723840" sldId="1427"/>
            <ac:spMk id="46" creationId="{CDF88E6D-46C8-4351-9CFD-C19C8175D6D5}"/>
          </ac:spMkLst>
        </pc:spChg>
        <pc:spChg chg="mod">
          <ac:chgData name="Priscilla Mejías" userId="8a7a82b7-53c0-4377-add7-204a9d963aaf" providerId="ADAL" clId="{47A38809-3A16-42C0-9A81-3F5674A05029}" dt="2020-05-25T17:37:39.375" v="3084" actId="123"/>
          <ac:spMkLst>
            <pc:docMk/>
            <pc:sldMk cId="2917723840" sldId="1427"/>
            <ac:spMk id="48" creationId="{7E1DEC05-D416-4E4F-A758-24603451F6FB}"/>
          </ac:spMkLst>
        </pc:spChg>
      </pc:sldChg>
      <pc:sldChg chg="modSp">
        <pc:chgData name="Priscilla Mejías" userId="8a7a82b7-53c0-4377-add7-204a9d963aaf" providerId="ADAL" clId="{47A38809-3A16-42C0-9A81-3F5674A05029}" dt="2020-05-25T17:37:46.201" v="3085" actId="123"/>
        <pc:sldMkLst>
          <pc:docMk/>
          <pc:sldMk cId="9673143" sldId="1428"/>
        </pc:sldMkLst>
        <pc:spChg chg="mod">
          <ac:chgData name="Priscilla Mejías" userId="8a7a82b7-53c0-4377-add7-204a9d963aaf" providerId="ADAL" clId="{47A38809-3A16-42C0-9A81-3F5674A05029}" dt="2020-05-25T17:37:46.201" v="3085" actId="123"/>
          <ac:spMkLst>
            <pc:docMk/>
            <pc:sldMk cId="9673143" sldId="1428"/>
            <ac:spMk id="20" creationId="{58060524-B657-4E11-BC33-9308DF32850D}"/>
          </ac:spMkLst>
        </pc:spChg>
        <pc:spChg chg="mod">
          <ac:chgData name="Priscilla Mejías" userId="8a7a82b7-53c0-4377-add7-204a9d963aaf" providerId="ADAL" clId="{47A38809-3A16-42C0-9A81-3F5674A05029}" dt="2020-05-25T17:37:46.201" v="3085" actId="123"/>
          <ac:spMkLst>
            <pc:docMk/>
            <pc:sldMk cId="9673143" sldId="1428"/>
            <ac:spMk id="46" creationId="{CDF88E6D-46C8-4351-9CFD-C19C8175D6D5}"/>
          </ac:spMkLst>
        </pc:spChg>
        <pc:spChg chg="mod">
          <ac:chgData name="Priscilla Mejías" userId="8a7a82b7-53c0-4377-add7-204a9d963aaf" providerId="ADAL" clId="{47A38809-3A16-42C0-9A81-3F5674A05029}" dt="2020-05-25T17:37:46.201" v="3085" actId="123"/>
          <ac:spMkLst>
            <pc:docMk/>
            <pc:sldMk cId="9673143" sldId="1428"/>
            <ac:spMk id="48" creationId="{7E1DEC05-D416-4E4F-A758-24603451F6FB}"/>
          </ac:spMkLst>
        </pc:spChg>
      </pc:sldChg>
      <pc:sldChg chg="addSp delSp modSp add mod">
        <pc:chgData name="Priscilla Mejías" userId="8a7a82b7-53c0-4377-add7-204a9d963aaf" providerId="ADAL" clId="{47A38809-3A16-42C0-9A81-3F5674A05029}" dt="2020-05-25T16:10:15.242" v="1491"/>
        <pc:sldMkLst>
          <pc:docMk/>
          <pc:sldMk cId="2799499357" sldId="1430"/>
        </pc:sldMkLst>
        <pc:spChg chg="add mod">
          <ac:chgData name="Priscilla Mejías" userId="8a7a82b7-53c0-4377-add7-204a9d963aaf" providerId="ADAL" clId="{47A38809-3A16-42C0-9A81-3F5674A05029}" dt="2020-05-25T14:45:26.776" v="143" actId="20577"/>
          <ac:spMkLst>
            <pc:docMk/>
            <pc:sldMk cId="2799499357" sldId="1430"/>
            <ac:spMk id="2" creationId="{041A9300-3A4A-4349-A335-DDCC166C9D51}"/>
          </ac:spMkLst>
        </pc:spChg>
        <pc:spChg chg="add mod">
          <ac:chgData name="Priscilla Mejías" userId="8a7a82b7-53c0-4377-add7-204a9d963aaf" providerId="ADAL" clId="{47A38809-3A16-42C0-9A81-3F5674A05029}" dt="2020-05-25T14:53:13.744" v="264" actId="20577"/>
          <ac:spMkLst>
            <pc:docMk/>
            <pc:sldMk cId="2799499357" sldId="1430"/>
            <ac:spMk id="3" creationId="{4DCDCA33-4273-42BE-BB40-77B6BA1D301F}"/>
          </ac:spMkLst>
        </pc:spChg>
        <pc:spChg chg="add del">
          <ac:chgData name="Priscilla Mejías" userId="8a7a82b7-53c0-4377-add7-204a9d963aaf" providerId="ADAL" clId="{47A38809-3A16-42C0-9A81-3F5674A05029}" dt="2020-05-25T14:42:10.078" v="7" actId="478"/>
          <ac:spMkLst>
            <pc:docMk/>
            <pc:sldMk cId="2799499357" sldId="1430"/>
            <ac:spMk id="8" creationId="{681BADF6-DA32-4370-B3CE-AB762A99063A}"/>
          </ac:spMkLst>
        </pc:spChg>
        <pc:spChg chg="add del">
          <ac:chgData name="Priscilla Mejías" userId="8a7a82b7-53c0-4377-add7-204a9d963aaf" providerId="ADAL" clId="{47A38809-3A16-42C0-9A81-3F5674A05029}" dt="2020-05-25T14:42:10.078" v="7" actId="478"/>
          <ac:spMkLst>
            <pc:docMk/>
            <pc:sldMk cId="2799499357" sldId="1430"/>
            <ac:spMk id="9" creationId="{EB7B807D-1A20-4459-8D07-979234A9DE4B}"/>
          </ac:spMkLst>
        </pc:spChg>
        <pc:spChg chg="add del">
          <ac:chgData name="Priscilla Mejías" userId="8a7a82b7-53c0-4377-add7-204a9d963aaf" providerId="ADAL" clId="{47A38809-3A16-42C0-9A81-3F5674A05029}" dt="2020-05-25T14:42:10.078" v="7" actId="478"/>
          <ac:spMkLst>
            <pc:docMk/>
            <pc:sldMk cId="2799499357" sldId="1430"/>
            <ac:spMk id="10" creationId="{9AAF5C0D-8F53-4FFE-AE7A-0E8D84C60215}"/>
          </ac:spMkLst>
        </pc:spChg>
        <pc:spChg chg="add del">
          <ac:chgData name="Priscilla Mejías" userId="8a7a82b7-53c0-4377-add7-204a9d963aaf" providerId="ADAL" clId="{47A38809-3A16-42C0-9A81-3F5674A05029}" dt="2020-05-25T14:44:30.043" v="32" actId="478"/>
          <ac:spMkLst>
            <pc:docMk/>
            <pc:sldMk cId="2799499357" sldId="1430"/>
            <ac:spMk id="11" creationId="{AF7768E2-0B88-4A10-B43A-A20F1C61E808}"/>
          </ac:spMkLst>
        </pc:spChg>
        <pc:spChg chg="add del">
          <ac:chgData name="Priscilla Mejías" userId="8a7a82b7-53c0-4377-add7-204a9d963aaf" providerId="ADAL" clId="{47A38809-3A16-42C0-9A81-3F5674A05029}" dt="2020-05-25T14:44:30.043" v="32" actId="478"/>
          <ac:spMkLst>
            <pc:docMk/>
            <pc:sldMk cId="2799499357" sldId="1430"/>
            <ac:spMk id="12" creationId="{49D1D1EF-8B6D-4E4D-88D3-5E62DCA71406}"/>
          </ac:spMkLst>
        </pc:spChg>
        <pc:spChg chg="add del">
          <ac:chgData name="Priscilla Mejías" userId="8a7a82b7-53c0-4377-add7-204a9d963aaf" providerId="ADAL" clId="{47A38809-3A16-42C0-9A81-3F5674A05029}" dt="2020-05-25T14:44:30.043" v="32" actId="478"/>
          <ac:spMkLst>
            <pc:docMk/>
            <pc:sldMk cId="2799499357" sldId="1430"/>
            <ac:spMk id="13" creationId="{0E17642F-DC47-464E-A098-E3B7359E3AD7}"/>
          </ac:spMkLst>
        </pc:spChg>
        <pc:spChg chg="add del">
          <ac:chgData name="Priscilla Mejías" userId="8a7a82b7-53c0-4377-add7-204a9d963aaf" providerId="ADAL" clId="{47A38809-3A16-42C0-9A81-3F5674A05029}" dt="2020-05-25T14:44:30.043" v="32" actId="478"/>
          <ac:spMkLst>
            <pc:docMk/>
            <pc:sldMk cId="2799499357" sldId="1430"/>
            <ac:spMk id="14" creationId="{5D9E74FD-98FF-4127-9C3A-1170F61CAB6C}"/>
          </ac:spMkLst>
        </pc:spChg>
        <pc:spChg chg="add del">
          <ac:chgData name="Priscilla Mejías" userId="8a7a82b7-53c0-4377-add7-204a9d963aaf" providerId="ADAL" clId="{47A38809-3A16-42C0-9A81-3F5674A05029}" dt="2020-05-25T14:44:30.043" v="32" actId="478"/>
          <ac:spMkLst>
            <pc:docMk/>
            <pc:sldMk cId="2799499357" sldId="1430"/>
            <ac:spMk id="15" creationId="{7B0E2A41-09FD-4610-A035-F80965206098}"/>
          </ac:spMkLst>
        </pc:spChg>
        <pc:spChg chg="add del">
          <ac:chgData name="Priscilla Mejías" userId="8a7a82b7-53c0-4377-add7-204a9d963aaf" providerId="ADAL" clId="{47A38809-3A16-42C0-9A81-3F5674A05029}" dt="2020-05-25T14:44:30.043" v="32" actId="478"/>
          <ac:spMkLst>
            <pc:docMk/>
            <pc:sldMk cId="2799499357" sldId="1430"/>
            <ac:spMk id="16" creationId="{92F4FB07-551C-4CBC-8D58-AE194B802835}"/>
          </ac:spMkLst>
        </pc:spChg>
        <pc:graphicFrameChg chg="add mod">
          <ac:chgData name="Priscilla Mejías" userId="8a7a82b7-53c0-4377-add7-204a9d963aaf" providerId="ADAL" clId="{47A38809-3A16-42C0-9A81-3F5674A05029}" dt="2020-05-25T16:10:09.227" v="1490" actId="1037"/>
          <ac:graphicFrameMkLst>
            <pc:docMk/>
            <pc:sldMk cId="2799499357" sldId="1430"/>
            <ac:graphicFrameMk id="4" creationId="{C65BA679-560F-4E44-AEDE-39A57142328A}"/>
          </ac:graphicFrameMkLst>
        </pc:graphicFrameChg>
        <pc:graphicFrameChg chg="add mod">
          <ac:chgData name="Priscilla Mejías" userId="8a7a82b7-53c0-4377-add7-204a9d963aaf" providerId="ADAL" clId="{47A38809-3A16-42C0-9A81-3F5674A05029}" dt="2020-05-25T16:10:15.242" v="1491"/>
          <ac:graphicFrameMkLst>
            <pc:docMk/>
            <pc:sldMk cId="2799499357" sldId="1430"/>
            <ac:graphicFrameMk id="5" creationId="{A8C93325-D0D7-4E9A-9818-584E228DECA4}"/>
          </ac:graphicFrameMkLst>
        </pc:graphicFrameChg>
        <pc:cxnChg chg="add del">
          <ac:chgData name="Priscilla Mejías" userId="8a7a82b7-53c0-4377-add7-204a9d963aaf" providerId="ADAL" clId="{47A38809-3A16-42C0-9A81-3F5674A05029}" dt="2020-05-25T14:42:05.329" v="6" actId="478"/>
          <ac:cxnSpMkLst>
            <pc:docMk/>
            <pc:sldMk cId="2799499357" sldId="1430"/>
            <ac:cxnSpMk id="6" creationId="{1164C611-996E-40D5-8DB6-AA1C2A63D34A}"/>
          </ac:cxnSpMkLst>
        </pc:cxnChg>
        <pc:cxnChg chg="add del">
          <ac:chgData name="Priscilla Mejías" userId="8a7a82b7-53c0-4377-add7-204a9d963aaf" providerId="ADAL" clId="{47A38809-3A16-42C0-9A81-3F5674A05029}" dt="2020-05-25T14:42:05.329" v="6" actId="478"/>
          <ac:cxnSpMkLst>
            <pc:docMk/>
            <pc:sldMk cId="2799499357" sldId="1430"/>
            <ac:cxnSpMk id="7" creationId="{CD988F76-448E-41B9-A1A5-A601B4B89174}"/>
          </ac:cxnSpMkLst>
        </pc:cxnChg>
      </pc:sldChg>
      <pc:sldChg chg="addSp delSp modSp add mod">
        <pc:chgData name="Priscilla Mejías" userId="8a7a82b7-53c0-4377-add7-204a9d963aaf" providerId="ADAL" clId="{47A38809-3A16-42C0-9A81-3F5674A05029}" dt="2020-05-25T16:03:17.044" v="1288" actId="20577"/>
        <pc:sldMkLst>
          <pc:docMk/>
          <pc:sldMk cId="3455866741" sldId="1431"/>
        </pc:sldMkLst>
        <pc:spChg chg="mod">
          <ac:chgData name="Priscilla Mejías" userId="8a7a82b7-53c0-4377-add7-204a9d963aaf" providerId="ADAL" clId="{47A38809-3A16-42C0-9A81-3F5674A05029}" dt="2020-05-25T14:54:11.202" v="274" actId="20577"/>
          <ac:spMkLst>
            <pc:docMk/>
            <pc:sldMk cId="3455866741" sldId="1431"/>
            <ac:spMk id="2" creationId="{041A9300-3A4A-4349-A335-DDCC166C9D51}"/>
          </ac:spMkLst>
        </pc:spChg>
        <pc:spChg chg="mod">
          <ac:chgData name="Priscilla Mejías" userId="8a7a82b7-53c0-4377-add7-204a9d963aaf" providerId="ADAL" clId="{47A38809-3A16-42C0-9A81-3F5674A05029}" dt="2020-05-25T14:54:33.407" v="279" actId="14100"/>
          <ac:spMkLst>
            <pc:docMk/>
            <pc:sldMk cId="3455866741" sldId="1431"/>
            <ac:spMk id="3" creationId="{4DCDCA33-4273-42BE-BB40-77B6BA1D301F}"/>
          </ac:spMkLst>
        </pc:spChg>
        <pc:spChg chg="add del mod">
          <ac:chgData name="Priscilla Mejías" userId="8a7a82b7-53c0-4377-add7-204a9d963aaf" providerId="ADAL" clId="{47A38809-3A16-42C0-9A81-3F5674A05029}" dt="2020-05-25T15:19:41.532" v="851" actId="478"/>
          <ac:spMkLst>
            <pc:docMk/>
            <pc:sldMk cId="3455866741" sldId="1431"/>
            <ac:spMk id="8" creationId="{9F9D8DE2-3B08-44CE-88C1-5EB58CE8827B}"/>
          </ac:spMkLst>
        </pc:spChg>
        <pc:spChg chg="add del mod">
          <ac:chgData name="Priscilla Mejías" userId="8a7a82b7-53c0-4377-add7-204a9d963aaf" providerId="ADAL" clId="{47A38809-3A16-42C0-9A81-3F5674A05029}" dt="2020-05-25T15:19:41.532" v="851" actId="478"/>
          <ac:spMkLst>
            <pc:docMk/>
            <pc:sldMk cId="3455866741" sldId="1431"/>
            <ac:spMk id="9" creationId="{0E29C67C-E248-4BE0-9651-32BC4A65C446}"/>
          </ac:spMkLst>
        </pc:spChg>
        <pc:spChg chg="add del mod">
          <ac:chgData name="Priscilla Mejías" userId="8a7a82b7-53c0-4377-add7-204a9d963aaf" providerId="ADAL" clId="{47A38809-3A16-42C0-9A81-3F5674A05029}" dt="2020-05-25T15:19:41.532" v="851" actId="478"/>
          <ac:spMkLst>
            <pc:docMk/>
            <pc:sldMk cId="3455866741" sldId="1431"/>
            <ac:spMk id="10" creationId="{D50B5F24-8E8C-4BD6-8354-0AAD5ABA58AE}"/>
          </ac:spMkLst>
        </pc:spChg>
        <pc:spChg chg="add del mod">
          <ac:chgData name="Priscilla Mejías" userId="8a7a82b7-53c0-4377-add7-204a9d963aaf" providerId="ADAL" clId="{47A38809-3A16-42C0-9A81-3F5674A05029}" dt="2020-05-25T15:19:41.532" v="851" actId="478"/>
          <ac:spMkLst>
            <pc:docMk/>
            <pc:sldMk cId="3455866741" sldId="1431"/>
            <ac:spMk id="11" creationId="{5296D6FC-7662-4293-8B15-21603AA4BA85}"/>
          </ac:spMkLst>
        </pc:spChg>
        <pc:spChg chg="add del mod">
          <ac:chgData name="Priscilla Mejías" userId="8a7a82b7-53c0-4377-add7-204a9d963aaf" providerId="ADAL" clId="{47A38809-3A16-42C0-9A81-3F5674A05029}" dt="2020-05-25T15:19:41.532" v="851" actId="478"/>
          <ac:spMkLst>
            <pc:docMk/>
            <pc:sldMk cId="3455866741" sldId="1431"/>
            <ac:spMk id="12" creationId="{3AB83681-1C7E-4CEF-9B55-2F113232DBAF}"/>
          </ac:spMkLst>
        </pc:spChg>
        <pc:spChg chg="add del mod">
          <ac:chgData name="Priscilla Mejías" userId="8a7a82b7-53c0-4377-add7-204a9d963aaf" providerId="ADAL" clId="{47A38809-3A16-42C0-9A81-3F5674A05029}" dt="2020-05-25T15:19:41.532" v="851" actId="478"/>
          <ac:spMkLst>
            <pc:docMk/>
            <pc:sldMk cId="3455866741" sldId="1431"/>
            <ac:spMk id="13" creationId="{22779EB2-CC99-4E99-BA02-D47F42237ADF}"/>
          </ac:spMkLst>
        </pc:spChg>
        <pc:spChg chg="add del mod">
          <ac:chgData name="Priscilla Mejías" userId="8a7a82b7-53c0-4377-add7-204a9d963aaf" providerId="ADAL" clId="{47A38809-3A16-42C0-9A81-3F5674A05029}" dt="2020-05-25T15:19:41.532" v="851" actId="478"/>
          <ac:spMkLst>
            <pc:docMk/>
            <pc:sldMk cId="3455866741" sldId="1431"/>
            <ac:spMk id="14" creationId="{EFCC6E33-BEA3-492B-941E-1EE6E165576D}"/>
          </ac:spMkLst>
        </pc:spChg>
        <pc:spChg chg="add del mod">
          <ac:chgData name="Priscilla Mejías" userId="8a7a82b7-53c0-4377-add7-204a9d963aaf" providerId="ADAL" clId="{47A38809-3A16-42C0-9A81-3F5674A05029}" dt="2020-05-25T15:19:41.532" v="851" actId="478"/>
          <ac:spMkLst>
            <pc:docMk/>
            <pc:sldMk cId="3455866741" sldId="1431"/>
            <ac:spMk id="15" creationId="{99ADF654-9BDE-4554-B3C9-7B6985D825D7}"/>
          </ac:spMkLst>
        </pc:spChg>
        <pc:spChg chg="add del mod">
          <ac:chgData name="Priscilla Mejías" userId="8a7a82b7-53c0-4377-add7-204a9d963aaf" providerId="ADAL" clId="{47A38809-3A16-42C0-9A81-3F5674A05029}" dt="2020-05-25T15:13:18.028" v="819" actId="478"/>
          <ac:spMkLst>
            <pc:docMk/>
            <pc:sldMk cId="3455866741" sldId="1431"/>
            <ac:spMk id="16" creationId="{3296F955-B9DA-4883-AD4E-3458FB2BBD06}"/>
          </ac:spMkLst>
        </pc:spChg>
        <pc:spChg chg="add del mod">
          <ac:chgData name="Priscilla Mejías" userId="8a7a82b7-53c0-4377-add7-204a9d963aaf" providerId="ADAL" clId="{47A38809-3A16-42C0-9A81-3F5674A05029}" dt="2020-05-25T15:13:18.028" v="819" actId="478"/>
          <ac:spMkLst>
            <pc:docMk/>
            <pc:sldMk cId="3455866741" sldId="1431"/>
            <ac:spMk id="17" creationId="{240FC663-8BA6-4D16-93A0-F8DF41AE24DA}"/>
          </ac:spMkLst>
        </pc:spChg>
        <pc:spChg chg="add del mod">
          <ac:chgData name="Priscilla Mejías" userId="8a7a82b7-53c0-4377-add7-204a9d963aaf" providerId="ADAL" clId="{47A38809-3A16-42C0-9A81-3F5674A05029}" dt="2020-05-25T15:13:18.028" v="819" actId="478"/>
          <ac:spMkLst>
            <pc:docMk/>
            <pc:sldMk cId="3455866741" sldId="1431"/>
            <ac:spMk id="18" creationId="{A7E9E943-47E3-4B4B-A2CF-F23A82B19AFD}"/>
          </ac:spMkLst>
        </pc:spChg>
        <pc:graphicFrameChg chg="del mod">
          <ac:chgData name="Priscilla Mejías" userId="8a7a82b7-53c0-4377-add7-204a9d963aaf" providerId="ADAL" clId="{47A38809-3A16-42C0-9A81-3F5674A05029}" dt="2020-05-25T15:08:18.484" v="621" actId="478"/>
          <ac:graphicFrameMkLst>
            <pc:docMk/>
            <pc:sldMk cId="3455866741" sldId="1431"/>
            <ac:graphicFrameMk id="4" creationId="{C65BA679-560F-4E44-AEDE-39A57142328A}"/>
          </ac:graphicFrameMkLst>
        </pc:graphicFrameChg>
        <pc:graphicFrameChg chg="mod">
          <ac:chgData name="Priscilla Mejías" userId="8a7a82b7-53c0-4377-add7-204a9d963aaf" providerId="ADAL" clId="{47A38809-3A16-42C0-9A81-3F5674A05029}" dt="2020-05-25T16:03:17.044" v="1288" actId="20577"/>
          <ac:graphicFrameMkLst>
            <pc:docMk/>
            <pc:sldMk cId="3455866741" sldId="1431"/>
            <ac:graphicFrameMk id="5" creationId="{A8C93325-D0D7-4E9A-9818-584E228DECA4}"/>
          </ac:graphicFrameMkLst>
        </pc:graphicFrameChg>
        <pc:graphicFrameChg chg="add mod">
          <ac:chgData name="Priscilla Mejías" userId="8a7a82b7-53c0-4377-add7-204a9d963aaf" providerId="ADAL" clId="{47A38809-3A16-42C0-9A81-3F5674A05029}" dt="2020-05-25T16:03:06.878" v="1283" actId="6549"/>
          <ac:graphicFrameMkLst>
            <pc:docMk/>
            <pc:sldMk cId="3455866741" sldId="1431"/>
            <ac:graphicFrameMk id="6" creationId="{D87AE2D2-C6FB-46B8-8DC6-4E326793A6FD}"/>
          </ac:graphicFrameMkLst>
        </pc:graphicFrameChg>
        <pc:graphicFrameChg chg="add mod modGraphic">
          <ac:chgData name="Priscilla Mejías" userId="8a7a82b7-53c0-4377-add7-204a9d963aaf" providerId="ADAL" clId="{47A38809-3A16-42C0-9A81-3F5674A05029}" dt="2020-05-25T16:03:13.096" v="1286" actId="20577"/>
          <ac:graphicFrameMkLst>
            <pc:docMk/>
            <pc:sldMk cId="3455866741" sldId="1431"/>
            <ac:graphicFrameMk id="7" creationId="{0B310755-6A2C-4806-9AE2-ACB1AE1AAF1D}"/>
          </ac:graphicFrameMkLst>
        </pc:graphicFrameChg>
        <pc:graphicFrameChg chg="add del mod">
          <ac:chgData name="Priscilla Mejías" userId="8a7a82b7-53c0-4377-add7-204a9d963aaf" providerId="ADAL" clId="{47A38809-3A16-42C0-9A81-3F5674A05029}" dt="2020-05-25T15:26:12.891" v="993" actId="14100"/>
          <ac:graphicFrameMkLst>
            <pc:docMk/>
            <pc:sldMk cId="3455866741" sldId="1431"/>
            <ac:graphicFrameMk id="19" creationId="{33F62586-677B-4854-AC06-44D8190941A5}"/>
          </ac:graphicFrameMkLst>
        </pc:graphicFrameChg>
        <pc:graphicFrameChg chg="add mod">
          <ac:chgData name="Priscilla Mejías" userId="8a7a82b7-53c0-4377-add7-204a9d963aaf" providerId="ADAL" clId="{47A38809-3A16-42C0-9A81-3F5674A05029}" dt="2020-05-25T15:26:18.519" v="994" actId="14100"/>
          <ac:graphicFrameMkLst>
            <pc:docMk/>
            <pc:sldMk cId="3455866741" sldId="1431"/>
            <ac:graphicFrameMk id="20" creationId="{452AAC46-C019-4B1F-A674-94E8D11410F4}"/>
          </ac:graphicFrameMkLst>
        </pc:graphicFrameChg>
      </pc:sldChg>
      <pc:sldChg chg="addSp delSp modSp add del mod">
        <pc:chgData name="Priscilla Mejías" userId="8a7a82b7-53c0-4377-add7-204a9d963aaf" providerId="ADAL" clId="{47A38809-3A16-42C0-9A81-3F5674A05029}" dt="2020-05-25T15:28:33.955" v="1137" actId="2696"/>
        <pc:sldMkLst>
          <pc:docMk/>
          <pc:sldMk cId="1825021974" sldId="1432"/>
        </pc:sldMkLst>
        <pc:spChg chg="mod">
          <ac:chgData name="Priscilla Mejías" userId="8a7a82b7-53c0-4377-add7-204a9d963aaf" providerId="ADAL" clId="{47A38809-3A16-42C0-9A81-3F5674A05029}" dt="2020-05-25T14:59:11.168" v="390" actId="20577"/>
          <ac:spMkLst>
            <pc:docMk/>
            <pc:sldMk cId="1825021974" sldId="1432"/>
            <ac:spMk id="3" creationId="{4DCDCA33-4273-42BE-BB40-77B6BA1D301F}"/>
          </ac:spMkLst>
        </pc:spChg>
        <pc:spChg chg="add del mod">
          <ac:chgData name="Priscilla Mejías" userId="8a7a82b7-53c0-4377-add7-204a9d963aaf" providerId="ADAL" clId="{47A38809-3A16-42C0-9A81-3F5674A05029}" dt="2020-05-25T15:00:48.721" v="400" actId="478"/>
          <ac:spMkLst>
            <pc:docMk/>
            <pc:sldMk cId="1825021974" sldId="1432"/>
            <ac:spMk id="7" creationId="{428F53AC-F19F-4B83-9121-F48C09CD0EA5}"/>
          </ac:spMkLst>
        </pc:spChg>
        <pc:spChg chg="add mod">
          <ac:chgData name="Priscilla Mejías" userId="8a7a82b7-53c0-4377-add7-204a9d963aaf" providerId="ADAL" clId="{47A38809-3A16-42C0-9A81-3F5674A05029}" dt="2020-05-25T15:05:22.873" v="552" actId="1076"/>
          <ac:spMkLst>
            <pc:docMk/>
            <pc:sldMk cId="1825021974" sldId="1432"/>
            <ac:spMk id="9" creationId="{23F0D62D-4360-4D64-B145-C8A4AC36AC7A}"/>
          </ac:spMkLst>
        </pc:spChg>
        <pc:graphicFrameChg chg="mod">
          <ac:chgData name="Priscilla Mejías" userId="8a7a82b7-53c0-4377-add7-204a9d963aaf" providerId="ADAL" clId="{47A38809-3A16-42C0-9A81-3F5674A05029}" dt="2020-05-25T14:57:35.375" v="371"/>
          <ac:graphicFrameMkLst>
            <pc:docMk/>
            <pc:sldMk cId="1825021974" sldId="1432"/>
            <ac:graphicFrameMk id="4" creationId="{C65BA679-560F-4E44-AEDE-39A57142328A}"/>
          </ac:graphicFrameMkLst>
        </pc:graphicFrameChg>
        <pc:graphicFrameChg chg="mod">
          <ac:chgData name="Priscilla Mejías" userId="8a7a82b7-53c0-4377-add7-204a9d963aaf" providerId="ADAL" clId="{47A38809-3A16-42C0-9A81-3F5674A05029}" dt="2020-05-25T15:04:10.578" v="539" actId="14100"/>
          <ac:graphicFrameMkLst>
            <pc:docMk/>
            <pc:sldMk cId="1825021974" sldId="1432"/>
            <ac:graphicFrameMk id="5" creationId="{A8C93325-D0D7-4E9A-9818-584E228DECA4}"/>
          </ac:graphicFrameMkLst>
        </pc:graphicFrameChg>
        <pc:graphicFrameChg chg="add del mod">
          <ac:chgData name="Priscilla Mejías" userId="8a7a82b7-53c0-4377-add7-204a9d963aaf" providerId="ADAL" clId="{47A38809-3A16-42C0-9A81-3F5674A05029}" dt="2020-05-25T15:00:53.889" v="401" actId="478"/>
          <ac:graphicFrameMkLst>
            <pc:docMk/>
            <pc:sldMk cId="1825021974" sldId="1432"/>
            <ac:graphicFrameMk id="6" creationId="{CE666A17-9694-428E-8841-A859C82B3D6A}"/>
          </ac:graphicFrameMkLst>
        </pc:graphicFrameChg>
        <pc:graphicFrameChg chg="add del mod">
          <ac:chgData name="Priscilla Mejías" userId="8a7a82b7-53c0-4377-add7-204a9d963aaf" providerId="ADAL" clId="{47A38809-3A16-42C0-9A81-3F5674A05029}" dt="2020-05-25T15:05:06.604" v="548" actId="478"/>
          <ac:graphicFrameMkLst>
            <pc:docMk/>
            <pc:sldMk cId="1825021974" sldId="1432"/>
            <ac:graphicFrameMk id="8" creationId="{3B72BF52-4A8B-43F7-A0B2-6DC9A21442E9}"/>
          </ac:graphicFrameMkLst>
        </pc:graphicFrameChg>
        <pc:graphicFrameChg chg="add mod">
          <ac:chgData name="Priscilla Mejías" userId="8a7a82b7-53c0-4377-add7-204a9d963aaf" providerId="ADAL" clId="{47A38809-3A16-42C0-9A81-3F5674A05029}" dt="2020-05-25T15:05:12.917" v="551" actId="20577"/>
          <ac:graphicFrameMkLst>
            <pc:docMk/>
            <pc:sldMk cId="1825021974" sldId="1432"/>
            <ac:graphicFrameMk id="10" creationId="{56FE1978-079C-4851-9569-DFF5D32F60E8}"/>
          </ac:graphicFrameMkLst>
        </pc:graphicFrameChg>
      </pc:sldChg>
      <pc:sldChg chg="add del">
        <pc:chgData name="Priscilla Mejías" userId="8a7a82b7-53c0-4377-add7-204a9d963aaf" providerId="ADAL" clId="{47A38809-3A16-42C0-9A81-3F5674A05029}" dt="2020-05-25T14:56:10.090" v="357"/>
        <pc:sldMkLst>
          <pc:docMk/>
          <pc:sldMk cId="1914758962" sldId="1432"/>
        </pc:sldMkLst>
      </pc:sldChg>
      <pc:sldChg chg="modSp add">
        <pc:chgData name="Priscilla Mejías" userId="8a7a82b7-53c0-4377-add7-204a9d963aaf" providerId="ADAL" clId="{47A38809-3A16-42C0-9A81-3F5674A05029}" dt="2020-05-25T17:41:28.142" v="3105" actId="14100"/>
        <pc:sldMkLst>
          <pc:docMk/>
          <pc:sldMk cId="3042630109" sldId="1433"/>
        </pc:sldMkLst>
        <pc:spChg chg="mod">
          <ac:chgData name="Priscilla Mejías" userId="8a7a82b7-53c0-4377-add7-204a9d963aaf" providerId="ADAL" clId="{47A38809-3A16-42C0-9A81-3F5674A05029}" dt="2020-05-25T15:23:50.955" v="900"/>
          <ac:spMkLst>
            <pc:docMk/>
            <pc:sldMk cId="3042630109" sldId="1433"/>
            <ac:spMk id="3" creationId="{4DCDCA33-4273-42BE-BB40-77B6BA1D301F}"/>
          </ac:spMkLst>
        </pc:spChg>
        <pc:graphicFrameChg chg="mod">
          <ac:chgData name="Priscilla Mejías" userId="8a7a82b7-53c0-4377-add7-204a9d963aaf" providerId="ADAL" clId="{47A38809-3A16-42C0-9A81-3F5674A05029}" dt="2020-05-25T17:41:28.142" v="3105" actId="14100"/>
          <ac:graphicFrameMkLst>
            <pc:docMk/>
            <pc:sldMk cId="3042630109" sldId="1433"/>
            <ac:graphicFrameMk id="5" creationId="{A8C93325-D0D7-4E9A-9818-584E228DECA4}"/>
          </ac:graphicFrameMkLst>
        </pc:graphicFrameChg>
        <pc:graphicFrameChg chg="mod">
          <ac:chgData name="Priscilla Mejías" userId="8a7a82b7-53c0-4377-add7-204a9d963aaf" providerId="ADAL" clId="{47A38809-3A16-42C0-9A81-3F5674A05029}" dt="2020-05-25T17:41:23.973" v="3104" actId="14100"/>
          <ac:graphicFrameMkLst>
            <pc:docMk/>
            <pc:sldMk cId="3042630109" sldId="1433"/>
            <ac:graphicFrameMk id="6" creationId="{D87AE2D2-C6FB-46B8-8DC6-4E326793A6FD}"/>
          </ac:graphicFrameMkLst>
        </pc:graphicFrameChg>
        <pc:graphicFrameChg chg="mod modGraphic">
          <ac:chgData name="Priscilla Mejías" userId="8a7a82b7-53c0-4377-add7-204a9d963aaf" providerId="ADAL" clId="{47A38809-3A16-42C0-9A81-3F5674A05029}" dt="2020-05-25T16:03:26.748" v="1291" actId="6549"/>
          <ac:graphicFrameMkLst>
            <pc:docMk/>
            <pc:sldMk cId="3042630109" sldId="1433"/>
            <ac:graphicFrameMk id="7" creationId="{0B310755-6A2C-4806-9AE2-ACB1AE1AAF1D}"/>
          </ac:graphicFrameMkLst>
        </pc:graphicFrameChg>
      </pc:sldChg>
      <pc:sldChg chg="addSp delSp modSp add mod">
        <pc:chgData name="Priscilla Mejías" userId="8a7a82b7-53c0-4377-add7-204a9d963aaf" providerId="ADAL" clId="{47A38809-3A16-42C0-9A81-3F5674A05029}" dt="2020-05-25T16:03:34.972" v="1293" actId="6549"/>
        <pc:sldMkLst>
          <pc:docMk/>
          <pc:sldMk cId="532760701" sldId="1434"/>
        </pc:sldMkLst>
        <pc:spChg chg="add del">
          <ac:chgData name="Priscilla Mejías" userId="8a7a82b7-53c0-4377-add7-204a9d963aaf" providerId="ADAL" clId="{47A38809-3A16-42C0-9A81-3F5674A05029}" dt="2020-05-25T16:01:55.137" v="1256" actId="478"/>
          <ac:spMkLst>
            <pc:docMk/>
            <pc:sldMk cId="532760701" sldId="1434"/>
            <ac:spMk id="2" creationId="{395142B9-2771-4582-B301-639376EABD17}"/>
          </ac:spMkLst>
        </pc:spChg>
        <pc:spChg chg="add del">
          <ac:chgData name="Priscilla Mejías" userId="8a7a82b7-53c0-4377-add7-204a9d963aaf" providerId="ADAL" clId="{47A38809-3A16-42C0-9A81-3F5674A05029}" dt="2020-05-25T16:01:55.137" v="1256" actId="478"/>
          <ac:spMkLst>
            <pc:docMk/>
            <pc:sldMk cId="532760701" sldId="1434"/>
            <ac:spMk id="3" creationId="{3D8C69E7-A050-46DA-8BA8-F4EB742F3CB5}"/>
          </ac:spMkLst>
        </pc:spChg>
        <pc:spChg chg="add mod">
          <ac:chgData name="Priscilla Mejías" userId="8a7a82b7-53c0-4377-add7-204a9d963aaf" providerId="ADAL" clId="{47A38809-3A16-42C0-9A81-3F5674A05029}" dt="2020-05-25T16:02:25.735" v="1277" actId="1036"/>
          <ac:spMkLst>
            <pc:docMk/>
            <pc:sldMk cId="532760701" sldId="1434"/>
            <ac:spMk id="4" creationId="{919F7C59-B1A5-49CD-B4DC-80C511C28BB2}"/>
          </ac:spMkLst>
        </pc:spChg>
        <pc:spChg chg="add mod">
          <ac:chgData name="Priscilla Mejías" userId="8a7a82b7-53c0-4377-add7-204a9d963aaf" providerId="ADAL" clId="{47A38809-3A16-42C0-9A81-3F5674A05029}" dt="2020-05-25T16:02:25.735" v="1277" actId="1036"/>
          <ac:spMkLst>
            <pc:docMk/>
            <pc:sldMk cId="532760701" sldId="1434"/>
            <ac:spMk id="5" creationId="{E9C9E2FD-4E6F-4F4E-917B-90111AEA907D}"/>
          </ac:spMkLst>
        </pc:spChg>
        <pc:spChg chg="add mod">
          <ac:chgData name="Priscilla Mejías" userId="8a7a82b7-53c0-4377-add7-204a9d963aaf" providerId="ADAL" clId="{47A38809-3A16-42C0-9A81-3F5674A05029}" dt="2020-05-25T16:02:25.735" v="1277" actId="1036"/>
          <ac:spMkLst>
            <pc:docMk/>
            <pc:sldMk cId="532760701" sldId="1434"/>
            <ac:spMk id="6" creationId="{98E39670-9D3B-4058-BE4F-6CCEE999E159}"/>
          </ac:spMkLst>
        </pc:spChg>
        <pc:spChg chg="add mod">
          <ac:chgData name="Priscilla Mejías" userId="8a7a82b7-53c0-4377-add7-204a9d963aaf" providerId="ADAL" clId="{47A38809-3A16-42C0-9A81-3F5674A05029}" dt="2020-05-25T16:02:25.735" v="1277" actId="1036"/>
          <ac:spMkLst>
            <pc:docMk/>
            <pc:sldMk cId="532760701" sldId="1434"/>
            <ac:spMk id="7" creationId="{E2A8C81A-254E-4E41-9687-CBCBE765D86E}"/>
          </ac:spMkLst>
        </pc:spChg>
        <pc:spChg chg="add mod">
          <ac:chgData name="Priscilla Mejías" userId="8a7a82b7-53c0-4377-add7-204a9d963aaf" providerId="ADAL" clId="{47A38809-3A16-42C0-9A81-3F5674A05029}" dt="2020-05-25T16:02:25.735" v="1277" actId="1036"/>
          <ac:spMkLst>
            <pc:docMk/>
            <pc:sldMk cId="532760701" sldId="1434"/>
            <ac:spMk id="8" creationId="{65C0327A-2F61-4CA0-8A49-5D1405B9B36A}"/>
          </ac:spMkLst>
        </pc:spChg>
        <pc:spChg chg="add mod">
          <ac:chgData name="Priscilla Mejías" userId="8a7a82b7-53c0-4377-add7-204a9d963aaf" providerId="ADAL" clId="{47A38809-3A16-42C0-9A81-3F5674A05029}" dt="2020-05-25T16:02:25.735" v="1277" actId="1036"/>
          <ac:spMkLst>
            <pc:docMk/>
            <pc:sldMk cId="532760701" sldId="1434"/>
            <ac:spMk id="9" creationId="{09A62B50-8C9D-475B-8304-C02146D64A54}"/>
          </ac:spMkLst>
        </pc:spChg>
        <pc:spChg chg="add mod">
          <ac:chgData name="Priscilla Mejías" userId="8a7a82b7-53c0-4377-add7-204a9d963aaf" providerId="ADAL" clId="{47A38809-3A16-42C0-9A81-3F5674A05029}" dt="2020-05-25T16:02:25.735" v="1277" actId="1036"/>
          <ac:spMkLst>
            <pc:docMk/>
            <pc:sldMk cId="532760701" sldId="1434"/>
            <ac:spMk id="10" creationId="{539941D4-9A83-4140-B6F1-61B52C5DB0E2}"/>
          </ac:spMkLst>
        </pc:spChg>
        <pc:spChg chg="add mod">
          <ac:chgData name="Priscilla Mejías" userId="8a7a82b7-53c0-4377-add7-204a9d963aaf" providerId="ADAL" clId="{47A38809-3A16-42C0-9A81-3F5674A05029}" dt="2020-05-25T16:02:25.735" v="1277" actId="1036"/>
          <ac:spMkLst>
            <pc:docMk/>
            <pc:sldMk cId="532760701" sldId="1434"/>
            <ac:spMk id="11" creationId="{927C914A-7491-4D66-8851-BEAA4A80A6B6}"/>
          </ac:spMkLst>
        </pc:spChg>
        <pc:spChg chg="add mod">
          <ac:chgData name="Priscilla Mejías" userId="8a7a82b7-53c0-4377-add7-204a9d963aaf" providerId="ADAL" clId="{47A38809-3A16-42C0-9A81-3F5674A05029}" dt="2020-05-25T16:02:25.735" v="1277" actId="1036"/>
          <ac:spMkLst>
            <pc:docMk/>
            <pc:sldMk cId="532760701" sldId="1434"/>
            <ac:spMk id="12" creationId="{F10A7574-ABDA-411C-B88C-002254768A6E}"/>
          </ac:spMkLst>
        </pc:spChg>
        <pc:spChg chg="add mod">
          <ac:chgData name="Priscilla Mejías" userId="8a7a82b7-53c0-4377-add7-204a9d963aaf" providerId="ADAL" clId="{47A38809-3A16-42C0-9A81-3F5674A05029}" dt="2020-05-25T16:02:25.735" v="1277" actId="1036"/>
          <ac:spMkLst>
            <pc:docMk/>
            <pc:sldMk cId="532760701" sldId="1434"/>
            <ac:spMk id="13" creationId="{23F1CE9F-1922-47EC-86A4-CED2338A58D5}"/>
          </ac:spMkLst>
        </pc:spChg>
        <pc:spChg chg="add">
          <ac:chgData name="Priscilla Mejías" userId="8a7a82b7-53c0-4377-add7-204a9d963aaf" providerId="ADAL" clId="{47A38809-3A16-42C0-9A81-3F5674A05029}" dt="2020-05-25T15:58:16.560" v="1142"/>
          <ac:spMkLst>
            <pc:docMk/>
            <pc:sldMk cId="532760701" sldId="1434"/>
            <ac:spMk id="16" creationId="{373D2256-AAC7-491D-B49F-5E118EBBA282}"/>
          </ac:spMkLst>
        </pc:spChg>
        <pc:spChg chg="add mod">
          <ac:chgData name="Priscilla Mejías" userId="8a7a82b7-53c0-4377-add7-204a9d963aaf" providerId="ADAL" clId="{47A38809-3A16-42C0-9A81-3F5674A05029}" dt="2020-05-25T16:00:20.281" v="1146" actId="20577"/>
          <ac:spMkLst>
            <pc:docMk/>
            <pc:sldMk cId="532760701" sldId="1434"/>
            <ac:spMk id="17" creationId="{DA210C03-95DD-4AC8-BFB1-2553FF6DF0E6}"/>
          </ac:spMkLst>
        </pc:spChg>
        <pc:graphicFrameChg chg="add mod modGraphic">
          <ac:chgData name="Priscilla Mejías" userId="8a7a82b7-53c0-4377-add7-204a9d963aaf" providerId="ADAL" clId="{47A38809-3A16-42C0-9A81-3F5674A05029}" dt="2020-05-25T16:03:34.972" v="1293" actId="6549"/>
          <ac:graphicFrameMkLst>
            <pc:docMk/>
            <pc:sldMk cId="532760701" sldId="1434"/>
            <ac:graphicFrameMk id="14" creationId="{A4C203DF-C859-40DE-B2E9-F3AF69D3DEDF}"/>
          </ac:graphicFrameMkLst>
        </pc:graphicFrameChg>
        <pc:graphicFrameChg chg="add mod">
          <ac:chgData name="Priscilla Mejías" userId="8a7a82b7-53c0-4377-add7-204a9d963aaf" providerId="ADAL" clId="{47A38809-3A16-42C0-9A81-3F5674A05029}" dt="2020-05-25T16:03:32.757" v="1292" actId="6549"/>
          <ac:graphicFrameMkLst>
            <pc:docMk/>
            <pc:sldMk cId="532760701" sldId="1434"/>
            <ac:graphicFrameMk id="15" creationId="{F30C79FD-C721-4B7B-BEAA-AD084B68BCA3}"/>
          </ac:graphicFrameMkLst>
        </pc:graphicFrameChg>
      </pc:sldChg>
      <pc:sldChg chg="addSp modSp add mod">
        <pc:chgData name="Priscilla Mejías" userId="8a7a82b7-53c0-4377-add7-204a9d963aaf" providerId="ADAL" clId="{47A38809-3A16-42C0-9A81-3F5674A05029}" dt="2020-05-25T17:01:23.755" v="2012" actId="20577"/>
        <pc:sldMkLst>
          <pc:docMk/>
          <pc:sldMk cId="1572553656" sldId="1435"/>
        </pc:sldMkLst>
        <pc:spChg chg="add">
          <ac:chgData name="Priscilla Mejías" userId="8a7a82b7-53c0-4377-add7-204a9d963aaf" providerId="ADAL" clId="{47A38809-3A16-42C0-9A81-3F5674A05029}" dt="2020-05-25T16:04:51.006" v="1296"/>
          <ac:spMkLst>
            <pc:docMk/>
            <pc:sldMk cId="1572553656" sldId="1435"/>
            <ac:spMk id="4" creationId="{C5B54A02-D083-4C8D-9946-44A337ED8ECA}"/>
          </ac:spMkLst>
        </pc:spChg>
        <pc:spChg chg="add mod">
          <ac:chgData name="Priscilla Mejías" userId="8a7a82b7-53c0-4377-add7-204a9d963aaf" providerId="ADAL" clId="{47A38809-3A16-42C0-9A81-3F5674A05029}" dt="2020-05-25T16:05:10.498" v="1300" actId="20577"/>
          <ac:spMkLst>
            <pc:docMk/>
            <pc:sldMk cId="1572553656" sldId="1435"/>
            <ac:spMk id="5" creationId="{47541A1A-E75B-4FB9-81A1-84D9FDE4383C}"/>
          </ac:spMkLst>
        </pc:spChg>
        <pc:graphicFrameChg chg="add mod modGraphic">
          <ac:chgData name="Priscilla Mejías" userId="8a7a82b7-53c0-4377-add7-204a9d963aaf" providerId="ADAL" clId="{47A38809-3A16-42C0-9A81-3F5674A05029}" dt="2020-05-25T17:01:23.755" v="2012" actId="20577"/>
          <ac:graphicFrameMkLst>
            <pc:docMk/>
            <pc:sldMk cId="1572553656" sldId="1435"/>
            <ac:graphicFrameMk id="2" creationId="{C249E663-B448-4FCC-8DA0-9BD7603C1DFF}"/>
          </ac:graphicFrameMkLst>
        </pc:graphicFrameChg>
        <pc:graphicFrameChg chg="add mod">
          <ac:chgData name="Priscilla Mejías" userId="8a7a82b7-53c0-4377-add7-204a9d963aaf" providerId="ADAL" clId="{47A38809-3A16-42C0-9A81-3F5674A05029}" dt="2020-05-25T16:27:07.781" v="1771" actId="1037"/>
          <ac:graphicFrameMkLst>
            <pc:docMk/>
            <pc:sldMk cId="1572553656" sldId="1435"/>
            <ac:graphicFrameMk id="3" creationId="{E19D38DE-54AE-4B6D-A998-578FAFB8AC15}"/>
          </ac:graphicFrameMkLst>
        </pc:graphicFrameChg>
      </pc:sldChg>
      <pc:sldChg chg="addSp delSp modSp add mod">
        <pc:chgData name="Priscilla Mejías" userId="8a7a82b7-53c0-4377-add7-204a9d963aaf" providerId="ADAL" clId="{47A38809-3A16-42C0-9A81-3F5674A05029}" dt="2020-05-25T17:22:25.799" v="2872"/>
        <pc:sldMkLst>
          <pc:docMk/>
          <pc:sldMk cId="2103713127" sldId="1436"/>
        </pc:sldMkLst>
        <pc:spChg chg="add">
          <ac:chgData name="Priscilla Mejías" userId="8a7a82b7-53c0-4377-add7-204a9d963aaf" providerId="ADAL" clId="{47A38809-3A16-42C0-9A81-3F5674A05029}" dt="2020-05-25T16:09:29.200" v="1443"/>
          <ac:spMkLst>
            <pc:docMk/>
            <pc:sldMk cId="2103713127" sldId="1436"/>
            <ac:spMk id="2" creationId="{CD4142F2-F67D-4CE8-A971-9DB0E60EB95C}"/>
          </ac:spMkLst>
        </pc:spChg>
        <pc:spChg chg="add mod">
          <ac:chgData name="Priscilla Mejías" userId="8a7a82b7-53c0-4377-add7-204a9d963aaf" providerId="ADAL" clId="{47A38809-3A16-42C0-9A81-3F5674A05029}" dt="2020-05-25T17:01:13.443" v="2010" actId="20577"/>
          <ac:spMkLst>
            <pc:docMk/>
            <pc:sldMk cId="2103713127" sldId="1436"/>
            <ac:spMk id="3" creationId="{3F3D33F6-C594-4D50-AB28-7C6C011EDFB1}"/>
          </ac:spMkLst>
        </pc:spChg>
        <pc:spChg chg="add del">
          <ac:chgData name="Priscilla Mejías" userId="8a7a82b7-53c0-4377-add7-204a9d963aaf" providerId="ADAL" clId="{47A38809-3A16-42C0-9A81-3F5674A05029}" dt="2020-05-25T16:14:00.167" v="1512" actId="478"/>
          <ac:spMkLst>
            <pc:docMk/>
            <pc:sldMk cId="2103713127" sldId="1436"/>
            <ac:spMk id="4" creationId="{8A5DC7C8-BBF1-4A54-9117-960FD115A924}"/>
          </ac:spMkLst>
        </pc:spChg>
        <pc:spChg chg="add del">
          <ac:chgData name="Priscilla Mejías" userId="8a7a82b7-53c0-4377-add7-204a9d963aaf" providerId="ADAL" clId="{47A38809-3A16-42C0-9A81-3F5674A05029}" dt="2020-05-25T16:14:00.167" v="1512" actId="478"/>
          <ac:spMkLst>
            <pc:docMk/>
            <pc:sldMk cId="2103713127" sldId="1436"/>
            <ac:spMk id="5" creationId="{7AA69B48-0AAF-490B-8D20-A06BD71F009F}"/>
          </ac:spMkLst>
        </pc:spChg>
        <pc:spChg chg="add del">
          <ac:chgData name="Priscilla Mejías" userId="8a7a82b7-53c0-4377-add7-204a9d963aaf" providerId="ADAL" clId="{47A38809-3A16-42C0-9A81-3F5674A05029}" dt="2020-05-25T16:14:00.167" v="1512" actId="478"/>
          <ac:spMkLst>
            <pc:docMk/>
            <pc:sldMk cId="2103713127" sldId="1436"/>
            <ac:spMk id="6" creationId="{5A1BCB98-61EC-4FB0-9C79-2AE29F48DF4A}"/>
          </ac:spMkLst>
        </pc:spChg>
        <pc:spChg chg="add del">
          <ac:chgData name="Priscilla Mejías" userId="8a7a82b7-53c0-4377-add7-204a9d963aaf" providerId="ADAL" clId="{47A38809-3A16-42C0-9A81-3F5674A05029}" dt="2020-05-25T16:14:00.167" v="1512" actId="478"/>
          <ac:spMkLst>
            <pc:docMk/>
            <pc:sldMk cId="2103713127" sldId="1436"/>
            <ac:spMk id="7" creationId="{128D0CA3-DF3D-45F7-82E8-89C2071EEE3D}"/>
          </ac:spMkLst>
        </pc:spChg>
        <pc:spChg chg="add del">
          <ac:chgData name="Priscilla Mejías" userId="8a7a82b7-53c0-4377-add7-204a9d963aaf" providerId="ADAL" clId="{47A38809-3A16-42C0-9A81-3F5674A05029}" dt="2020-05-25T16:14:00.167" v="1512" actId="478"/>
          <ac:spMkLst>
            <pc:docMk/>
            <pc:sldMk cId="2103713127" sldId="1436"/>
            <ac:spMk id="8" creationId="{7FF93C1A-8D5F-4CC4-9BD2-3A19773C4D8A}"/>
          </ac:spMkLst>
        </pc:spChg>
        <pc:spChg chg="add del">
          <ac:chgData name="Priscilla Mejías" userId="8a7a82b7-53c0-4377-add7-204a9d963aaf" providerId="ADAL" clId="{47A38809-3A16-42C0-9A81-3F5674A05029}" dt="2020-05-25T16:14:00.167" v="1512" actId="478"/>
          <ac:spMkLst>
            <pc:docMk/>
            <pc:sldMk cId="2103713127" sldId="1436"/>
            <ac:spMk id="9" creationId="{6E2D3F4C-A90D-4006-B5B2-C991E25A573F}"/>
          </ac:spMkLst>
        </pc:spChg>
        <pc:spChg chg="add mod">
          <ac:chgData name="Priscilla Mejías" userId="8a7a82b7-53c0-4377-add7-204a9d963aaf" providerId="ADAL" clId="{47A38809-3A16-42C0-9A81-3F5674A05029}" dt="2020-05-25T16:25:12.204" v="1713" actId="465"/>
          <ac:spMkLst>
            <pc:docMk/>
            <pc:sldMk cId="2103713127" sldId="1436"/>
            <ac:spMk id="15" creationId="{F7581B20-B1F6-4FB1-878C-721189C86776}"/>
          </ac:spMkLst>
        </pc:spChg>
        <pc:spChg chg="add mod">
          <ac:chgData name="Priscilla Mejías" userId="8a7a82b7-53c0-4377-add7-204a9d963aaf" providerId="ADAL" clId="{47A38809-3A16-42C0-9A81-3F5674A05029}" dt="2020-05-25T16:25:12.204" v="1713" actId="465"/>
          <ac:spMkLst>
            <pc:docMk/>
            <pc:sldMk cId="2103713127" sldId="1436"/>
            <ac:spMk id="16" creationId="{BE064F02-1949-4F0A-A974-FC536E686E80}"/>
          </ac:spMkLst>
        </pc:spChg>
        <pc:spChg chg="add mod">
          <ac:chgData name="Priscilla Mejías" userId="8a7a82b7-53c0-4377-add7-204a9d963aaf" providerId="ADAL" clId="{47A38809-3A16-42C0-9A81-3F5674A05029}" dt="2020-05-25T16:25:12.204" v="1713" actId="465"/>
          <ac:spMkLst>
            <pc:docMk/>
            <pc:sldMk cId="2103713127" sldId="1436"/>
            <ac:spMk id="17" creationId="{C1E53301-B85B-48C7-B96A-59B6EBD30E3A}"/>
          </ac:spMkLst>
        </pc:spChg>
        <pc:spChg chg="add mod">
          <ac:chgData name="Priscilla Mejías" userId="8a7a82b7-53c0-4377-add7-204a9d963aaf" providerId="ADAL" clId="{47A38809-3A16-42C0-9A81-3F5674A05029}" dt="2020-05-25T16:25:12.204" v="1713" actId="465"/>
          <ac:spMkLst>
            <pc:docMk/>
            <pc:sldMk cId="2103713127" sldId="1436"/>
            <ac:spMk id="18" creationId="{02C2B5B5-3BB1-4414-8125-AA5D6EC14D95}"/>
          </ac:spMkLst>
        </pc:spChg>
        <pc:spChg chg="add mod">
          <ac:chgData name="Priscilla Mejías" userId="8a7a82b7-53c0-4377-add7-204a9d963aaf" providerId="ADAL" clId="{47A38809-3A16-42C0-9A81-3F5674A05029}" dt="2020-05-25T16:25:12.204" v="1713" actId="465"/>
          <ac:spMkLst>
            <pc:docMk/>
            <pc:sldMk cId="2103713127" sldId="1436"/>
            <ac:spMk id="19" creationId="{72CD9F42-703B-4EC4-982E-5AEFA09A9C61}"/>
          </ac:spMkLst>
        </pc:spChg>
        <pc:spChg chg="add mod">
          <ac:chgData name="Priscilla Mejías" userId="8a7a82b7-53c0-4377-add7-204a9d963aaf" providerId="ADAL" clId="{47A38809-3A16-42C0-9A81-3F5674A05029}" dt="2020-05-25T16:25:12.204" v="1713" actId="465"/>
          <ac:spMkLst>
            <pc:docMk/>
            <pc:sldMk cId="2103713127" sldId="1436"/>
            <ac:spMk id="20" creationId="{57D75911-ED35-48C7-9B0E-647DDAF0D1BC}"/>
          </ac:spMkLst>
        </pc:spChg>
        <pc:spChg chg="add mod">
          <ac:chgData name="Priscilla Mejías" userId="8a7a82b7-53c0-4377-add7-204a9d963aaf" providerId="ADAL" clId="{47A38809-3A16-42C0-9A81-3F5674A05029}" dt="2020-05-25T16:25:12.204" v="1713" actId="465"/>
          <ac:spMkLst>
            <pc:docMk/>
            <pc:sldMk cId="2103713127" sldId="1436"/>
            <ac:spMk id="21" creationId="{0B42C55F-55AF-432D-AE4C-EDE860E6B6F1}"/>
          </ac:spMkLst>
        </pc:spChg>
        <pc:spChg chg="add mod">
          <ac:chgData name="Priscilla Mejías" userId="8a7a82b7-53c0-4377-add7-204a9d963aaf" providerId="ADAL" clId="{47A38809-3A16-42C0-9A81-3F5674A05029}" dt="2020-05-25T16:25:12.204" v="1713" actId="465"/>
          <ac:spMkLst>
            <pc:docMk/>
            <pc:sldMk cId="2103713127" sldId="1436"/>
            <ac:spMk id="22" creationId="{4132B3CC-C1D5-492C-931B-7DA1505180FE}"/>
          </ac:spMkLst>
        </pc:spChg>
        <pc:spChg chg="add mod">
          <ac:chgData name="Priscilla Mejías" userId="8a7a82b7-53c0-4377-add7-204a9d963aaf" providerId="ADAL" clId="{47A38809-3A16-42C0-9A81-3F5674A05029}" dt="2020-05-25T16:25:12.204" v="1713" actId="465"/>
          <ac:spMkLst>
            <pc:docMk/>
            <pc:sldMk cId="2103713127" sldId="1436"/>
            <ac:spMk id="23" creationId="{CD8F8D3B-86D6-49ED-90B7-21B24586CF7E}"/>
          </ac:spMkLst>
        </pc:spChg>
        <pc:spChg chg="add del">
          <ac:chgData name="Priscilla Mejías" userId="8a7a82b7-53c0-4377-add7-204a9d963aaf" providerId="ADAL" clId="{47A38809-3A16-42C0-9A81-3F5674A05029}" dt="2020-05-25T17:21:48.357" v="2866"/>
          <ac:spMkLst>
            <pc:docMk/>
            <pc:sldMk cId="2103713127" sldId="1436"/>
            <ac:spMk id="26" creationId="{02C910D8-401B-452B-AEB3-612416958C85}"/>
          </ac:spMkLst>
        </pc:spChg>
        <pc:spChg chg="add del mod">
          <ac:chgData name="Priscilla Mejías" userId="8a7a82b7-53c0-4377-add7-204a9d963aaf" providerId="ADAL" clId="{47A38809-3A16-42C0-9A81-3F5674A05029}" dt="2020-05-25T17:22:25.799" v="2872"/>
          <ac:spMkLst>
            <pc:docMk/>
            <pc:sldMk cId="2103713127" sldId="1436"/>
            <ac:spMk id="27" creationId="{9D9458DC-0C57-4B73-8D1F-B9B48897E3BE}"/>
          </ac:spMkLst>
        </pc:spChg>
        <pc:graphicFrameChg chg="add del mod modGraphic">
          <ac:chgData name="Priscilla Mejías" userId="8a7a82b7-53c0-4377-add7-204a9d963aaf" providerId="ADAL" clId="{47A38809-3A16-42C0-9A81-3F5674A05029}" dt="2020-05-25T16:19:29.868" v="1557" actId="478"/>
          <ac:graphicFrameMkLst>
            <pc:docMk/>
            <pc:sldMk cId="2103713127" sldId="1436"/>
            <ac:graphicFrameMk id="10" creationId="{FFB749C5-F97C-4B4C-9368-C48E3F378A0A}"/>
          </ac:graphicFrameMkLst>
        </pc:graphicFrameChg>
        <pc:graphicFrameChg chg="add del mod">
          <ac:chgData name="Priscilla Mejías" userId="8a7a82b7-53c0-4377-add7-204a9d963aaf" providerId="ADAL" clId="{47A38809-3A16-42C0-9A81-3F5674A05029}" dt="2020-05-25T16:19:29.868" v="1557" actId="478"/>
          <ac:graphicFrameMkLst>
            <pc:docMk/>
            <pc:sldMk cId="2103713127" sldId="1436"/>
            <ac:graphicFrameMk id="11" creationId="{3D34A858-1234-4A0F-BA00-5D93116ACF5F}"/>
          </ac:graphicFrameMkLst>
        </pc:graphicFrameChg>
        <pc:graphicFrameChg chg="add mod modGraphic">
          <ac:chgData name="Priscilla Mejías" userId="8a7a82b7-53c0-4377-add7-204a9d963aaf" providerId="ADAL" clId="{47A38809-3A16-42C0-9A81-3F5674A05029}" dt="2020-05-25T16:27:26.153" v="1772" actId="113"/>
          <ac:graphicFrameMkLst>
            <pc:docMk/>
            <pc:sldMk cId="2103713127" sldId="1436"/>
            <ac:graphicFrameMk id="24" creationId="{AEF8DD9B-5EDC-49BA-86E7-5EB8EEB74C4F}"/>
          </ac:graphicFrameMkLst>
        </pc:graphicFrameChg>
        <pc:graphicFrameChg chg="add mod">
          <ac:chgData name="Priscilla Mejías" userId="8a7a82b7-53c0-4377-add7-204a9d963aaf" providerId="ADAL" clId="{47A38809-3A16-42C0-9A81-3F5674A05029}" dt="2020-05-25T16:23:21.627" v="1691" actId="14100"/>
          <ac:graphicFrameMkLst>
            <pc:docMk/>
            <pc:sldMk cId="2103713127" sldId="1436"/>
            <ac:graphicFrameMk id="25" creationId="{376B350B-3CF5-4F9E-BB38-7ED554C0FC1C}"/>
          </ac:graphicFrameMkLst>
        </pc:graphicFrameChg>
        <pc:cxnChg chg="add del">
          <ac:chgData name="Priscilla Mejías" userId="8a7a82b7-53c0-4377-add7-204a9d963aaf" providerId="ADAL" clId="{47A38809-3A16-42C0-9A81-3F5674A05029}" dt="2020-05-25T16:17:44.045" v="1545" actId="478"/>
          <ac:cxnSpMkLst>
            <pc:docMk/>
            <pc:sldMk cId="2103713127" sldId="1436"/>
            <ac:cxnSpMk id="12" creationId="{A24ECFED-B1B6-493E-97DF-C494BD6E04E2}"/>
          </ac:cxnSpMkLst>
        </pc:cxnChg>
        <pc:cxnChg chg="add del">
          <ac:chgData name="Priscilla Mejías" userId="8a7a82b7-53c0-4377-add7-204a9d963aaf" providerId="ADAL" clId="{47A38809-3A16-42C0-9A81-3F5674A05029}" dt="2020-05-25T16:17:44.045" v="1545" actId="478"/>
          <ac:cxnSpMkLst>
            <pc:docMk/>
            <pc:sldMk cId="2103713127" sldId="1436"/>
            <ac:cxnSpMk id="13" creationId="{F071FE25-31AF-4602-933E-AC7F407645E7}"/>
          </ac:cxnSpMkLst>
        </pc:cxnChg>
        <pc:cxnChg chg="add del">
          <ac:chgData name="Priscilla Mejías" userId="8a7a82b7-53c0-4377-add7-204a9d963aaf" providerId="ADAL" clId="{47A38809-3A16-42C0-9A81-3F5674A05029}" dt="2020-05-25T16:17:44.045" v="1545" actId="478"/>
          <ac:cxnSpMkLst>
            <pc:docMk/>
            <pc:sldMk cId="2103713127" sldId="1436"/>
            <ac:cxnSpMk id="14" creationId="{461F42B5-CE6A-4625-B832-7A716BA1CBA6}"/>
          </ac:cxnSpMkLst>
        </pc:cxnChg>
      </pc:sldChg>
      <pc:sldChg chg="addSp delSp modSp add mod">
        <pc:chgData name="Priscilla Mejías" userId="8a7a82b7-53c0-4377-add7-204a9d963aaf" providerId="ADAL" clId="{47A38809-3A16-42C0-9A81-3F5674A05029}" dt="2020-05-25T17:01:41.118" v="2013"/>
        <pc:sldMkLst>
          <pc:docMk/>
          <pc:sldMk cId="3032351342" sldId="1437"/>
        </pc:sldMkLst>
        <pc:spChg chg="add">
          <ac:chgData name="Priscilla Mejías" userId="8a7a82b7-53c0-4377-add7-204a9d963aaf" providerId="ADAL" clId="{47A38809-3A16-42C0-9A81-3F5674A05029}" dt="2020-05-25T16:28:13.478" v="1774"/>
          <ac:spMkLst>
            <pc:docMk/>
            <pc:sldMk cId="3032351342" sldId="1437"/>
            <ac:spMk id="2" creationId="{A6EE72BD-F883-4B28-8B63-A98368248071}"/>
          </ac:spMkLst>
        </pc:spChg>
        <pc:spChg chg="add mod">
          <ac:chgData name="Priscilla Mejías" userId="8a7a82b7-53c0-4377-add7-204a9d963aaf" providerId="ADAL" clId="{47A38809-3A16-42C0-9A81-3F5674A05029}" dt="2020-05-25T17:01:07.685" v="2008" actId="20577"/>
          <ac:spMkLst>
            <pc:docMk/>
            <pc:sldMk cId="3032351342" sldId="1437"/>
            <ac:spMk id="3" creationId="{9B43AB0B-A709-4764-8562-4EECFDE0C2ED}"/>
          </ac:spMkLst>
        </pc:spChg>
        <pc:spChg chg="add mod">
          <ac:chgData name="Priscilla Mejías" userId="8a7a82b7-53c0-4377-add7-204a9d963aaf" providerId="ADAL" clId="{47A38809-3A16-42C0-9A81-3F5674A05029}" dt="2020-05-25T16:58:22.406" v="1972" actId="1035"/>
          <ac:spMkLst>
            <pc:docMk/>
            <pc:sldMk cId="3032351342" sldId="1437"/>
            <ac:spMk id="7" creationId="{8F0C3732-429F-4061-82A9-E068922048D5}"/>
          </ac:spMkLst>
        </pc:spChg>
        <pc:spChg chg="add del">
          <ac:chgData name="Priscilla Mejías" userId="8a7a82b7-53c0-4377-add7-204a9d963aaf" providerId="ADAL" clId="{47A38809-3A16-42C0-9A81-3F5674A05029}" dt="2020-05-25T16:59:27.360" v="1990" actId="478"/>
          <ac:spMkLst>
            <pc:docMk/>
            <pc:sldMk cId="3032351342" sldId="1437"/>
            <ac:spMk id="9" creationId="{47CADAB8-982C-4549-8F74-0C2BADA6AE2B}"/>
          </ac:spMkLst>
        </pc:spChg>
        <pc:spChg chg="add del">
          <ac:chgData name="Priscilla Mejías" userId="8a7a82b7-53c0-4377-add7-204a9d963aaf" providerId="ADAL" clId="{47A38809-3A16-42C0-9A81-3F5674A05029}" dt="2020-05-25T16:59:27.360" v="1990" actId="478"/>
          <ac:spMkLst>
            <pc:docMk/>
            <pc:sldMk cId="3032351342" sldId="1437"/>
            <ac:spMk id="10" creationId="{1E1116A7-D3A3-4BEE-805C-8D9A2A44E52F}"/>
          </ac:spMkLst>
        </pc:spChg>
        <pc:spChg chg="add del">
          <ac:chgData name="Priscilla Mejías" userId="8a7a82b7-53c0-4377-add7-204a9d963aaf" providerId="ADAL" clId="{47A38809-3A16-42C0-9A81-3F5674A05029}" dt="2020-05-25T16:59:27.360" v="1990" actId="478"/>
          <ac:spMkLst>
            <pc:docMk/>
            <pc:sldMk cId="3032351342" sldId="1437"/>
            <ac:spMk id="11" creationId="{E3AD2462-C636-4B25-933F-421BBE132A7E}"/>
          </ac:spMkLst>
        </pc:spChg>
        <pc:spChg chg="add del">
          <ac:chgData name="Priscilla Mejías" userId="8a7a82b7-53c0-4377-add7-204a9d963aaf" providerId="ADAL" clId="{47A38809-3A16-42C0-9A81-3F5674A05029}" dt="2020-05-25T16:59:27.360" v="1990" actId="478"/>
          <ac:spMkLst>
            <pc:docMk/>
            <pc:sldMk cId="3032351342" sldId="1437"/>
            <ac:spMk id="12" creationId="{43C3CE33-3B42-41B5-A7EB-010E6D6E256B}"/>
          </ac:spMkLst>
        </pc:spChg>
        <pc:spChg chg="add del">
          <ac:chgData name="Priscilla Mejías" userId="8a7a82b7-53c0-4377-add7-204a9d963aaf" providerId="ADAL" clId="{47A38809-3A16-42C0-9A81-3F5674A05029}" dt="2020-05-25T16:59:27.360" v="1990" actId="478"/>
          <ac:spMkLst>
            <pc:docMk/>
            <pc:sldMk cId="3032351342" sldId="1437"/>
            <ac:spMk id="13" creationId="{BE1B237B-F36B-49E0-A380-71C513EE5010}"/>
          </ac:spMkLst>
        </pc:spChg>
        <pc:spChg chg="add del">
          <ac:chgData name="Priscilla Mejías" userId="8a7a82b7-53c0-4377-add7-204a9d963aaf" providerId="ADAL" clId="{47A38809-3A16-42C0-9A81-3F5674A05029}" dt="2020-05-25T16:59:27.360" v="1990" actId="478"/>
          <ac:spMkLst>
            <pc:docMk/>
            <pc:sldMk cId="3032351342" sldId="1437"/>
            <ac:spMk id="14" creationId="{8BBB7F8D-D814-41A4-8FB7-08E2D2DE4EE3}"/>
          </ac:spMkLst>
        </pc:spChg>
        <pc:graphicFrameChg chg="add mod">
          <ac:chgData name="Priscilla Mejías" userId="8a7a82b7-53c0-4377-add7-204a9d963aaf" providerId="ADAL" clId="{47A38809-3A16-42C0-9A81-3F5674A05029}" dt="2020-05-25T17:01:41.118" v="2013"/>
          <ac:graphicFrameMkLst>
            <pc:docMk/>
            <pc:sldMk cId="3032351342" sldId="1437"/>
            <ac:graphicFrameMk id="4" creationId="{8C81606C-F2BC-408D-8666-B24F369D73BA}"/>
          </ac:graphicFrameMkLst>
        </pc:graphicFrameChg>
        <pc:graphicFrameChg chg="add del">
          <ac:chgData name="Priscilla Mejías" userId="8a7a82b7-53c0-4377-add7-204a9d963aaf" providerId="ADAL" clId="{47A38809-3A16-42C0-9A81-3F5674A05029}" dt="2020-05-25T16:52:05.998" v="1780" actId="478"/>
          <ac:graphicFrameMkLst>
            <pc:docMk/>
            <pc:sldMk cId="3032351342" sldId="1437"/>
            <ac:graphicFrameMk id="5" creationId="{EC033846-5E23-4E08-BE90-9FCAF542600A}"/>
          </ac:graphicFrameMkLst>
        </pc:graphicFrameChg>
        <pc:cxnChg chg="add mod">
          <ac:chgData name="Priscilla Mejías" userId="8a7a82b7-53c0-4377-add7-204a9d963aaf" providerId="ADAL" clId="{47A38809-3A16-42C0-9A81-3F5674A05029}" dt="2020-05-25T16:58:32.526" v="1980" actId="1035"/>
          <ac:cxnSpMkLst>
            <pc:docMk/>
            <pc:sldMk cId="3032351342" sldId="1437"/>
            <ac:cxnSpMk id="6" creationId="{4BFC8E02-B5C1-467A-8D74-E0D260341C47}"/>
          </ac:cxnSpMkLst>
        </pc:cxnChg>
      </pc:sldChg>
      <pc:sldChg chg="addSp delSp modSp add">
        <pc:chgData name="Priscilla Mejías" userId="8a7a82b7-53c0-4377-add7-204a9d963aaf" providerId="ADAL" clId="{47A38809-3A16-42C0-9A81-3F5674A05029}" dt="2020-05-25T17:40:51.644" v="3100" actId="1035"/>
        <pc:sldMkLst>
          <pc:docMk/>
          <pc:sldMk cId="3217296864" sldId="1438"/>
        </pc:sldMkLst>
        <pc:spChg chg="add">
          <ac:chgData name="Priscilla Mejías" userId="8a7a82b7-53c0-4377-add7-204a9d963aaf" providerId="ADAL" clId="{47A38809-3A16-42C0-9A81-3F5674A05029}" dt="2020-05-25T17:00:42.803" v="2001"/>
          <ac:spMkLst>
            <pc:docMk/>
            <pc:sldMk cId="3217296864" sldId="1438"/>
            <ac:spMk id="2" creationId="{7E68469B-F78C-4EF5-B657-D3E1CFA483E4}"/>
          </ac:spMkLst>
        </pc:spChg>
        <pc:spChg chg="add mod">
          <ac:chgData name="Priscilla Mejías" userId="8a7a82b7-53c0-4377-add7-204a9d963aaf" providerId="ADAL" clId="{47A38809-3A16-42C0-9A81-3F5674A05029}" dt="2020-05-25T17:01:02.651" v="2007" actId="6549"/>
          <ac:spMkLst>
            <pc:docMk/>
            <pc:sldMk cId="3217296864" sldId="1438"/>
            <ac:spMk id="3" creationId="{B01250DC-D9C3-4D28-82E1-60DC87120B49}"/>
          </ac:spMkLst>
        </pc:spChg>
        <pc:spChg chg="add del mod">
          <ac:chgData name="Priscilla Mejías" userId="8a7a82b7-53c0-4377-add7-204a9d963aaf" providerId="ADAL" clId="{47A38809-3A16-42C0-9A81-3F5674A05029}" dt="2020-05-25T17:04:45.374" v="2366" actId="478"/>
          <ac:spMkLst>
            <pc:docMk/>
            <pc:sldMk cId="3217296864" sldId="1438"/>
            <ac:spMk id="5" creationId="{47C58CA4-4739-4405-96C1-4E861A0EF9B2}"/>
          </ac:spMkLst>
        </pc:spChg>
        <pc:spChg chg="add del mod">
          <ac:chgData name="Priscilla Mejías" userId="8a7a82b7-53c0-4377-add7-204a9d963aaf" providerId="ADAL" clId="{47A38809-3A16-42C0-9A81-3F5674A05029}" dt="2020-05-25T17:04:10.839" v="2218" actId="478"/>
          <ac:spMkLst>
            <pc:docMk/>
            <pc:sldMk cId="3217296864" sldId="1438"/>
            <ac:spMk id="6" creationId="{1E318ED8-3AAA-453A-95C6-A03ECD973EFC}"/>
          </ac:spMkLst>
        </pc:spChg>
        <pc:spChg chg="add mod">
          <ac:chgData name="Priscilla Mejías" userId="8a7a82b7-53c0-4377-add7-204a9d963aaf" providerId="ADAL" clId="{47A38809-3A16-42C0-9A81-3F5674A05029}" dt="2020-05-25T17:40:51.644" v="3100" actId="1035"/>
          <ac:spMkLst>
            <pc:docMk/>
            <pc:sldMk cId="3217296864" sldId="1438"/>
            <ac:spMk id="7" creationId="{2A458B20-7323-42D6-ADC6-205705B03220}"/>
          </ac:spMkLst>
        </pc:spChg>
        <pc:spChg chg="add mod ord">
          <ac:chgData name="Priscilla Mejías" userId="8a7a82b7-53c0-4377-add7-204a9d963aaf" providerId="ADAL" clId="{47A38809-3A16-42C0-9A81-3F5674A05029}" dt="2020-05-25T17:40:51.644" v="3100" actId="1035"/>
          <ac:spMkLst>
            <pc:docMk/>
            <pc:sldMk cId="3217296864" sldId="1438"/>
            <ac:spMk id="12" creationId="{23D36B29-6F40-420A-B51E-1E09247F8C72}"/>
          </ac:spMkLst>
        </pc:spChg>
        <pc:spChg chg="add mod ord">
          <ac:chgData name="Priscilla Mejías" userId="8a7a82b7-53c0-4377-add7-204a9d963aaf" providerId="ADAL" clId="{47A38809-3A16-42C0-9A81-3F5674A05029}" dt="2020-05-25T17:40:51.644" v="3100" actId="1035"/>
          <ac:spMkLst>
            <pc:docMk/>
            <pc:sldMk cId="3217296864" sldId="1438"/>
            <ac:spMk id="13" creationId="{9C40F43A-1B5E-413A-8DB4-ED3572703FEE}"/>
          </ac:spMkLst>
        </pc:spChg>
        <pc:spChg chg="add mod ord">
          <ac:chgData name="Priscilla Mejías" userId="8a7a82b7-53c0-4377-add7-204a9d963aaf" providerId="ADAL" clId="{47A38809-3A16-42C0-9A81-3F5674A05029}" dt="2020-05-25T17:40:51.644" v="3100" actId="1035"/>
          <ac:spMkLst>
            <pc:docMk/>
            <pc:sldMk cId="3217296864" sldId="1438"/>
            <ac:spMk id="14" creationId="{5A481102-5A14-44E7-A9C2-DD2197A2D03F}"/>
          </ac:spMkLst>
        </pc:spChg>
        <pc:spChg chg="add mod ord">
          <ac:chgData name="Priscilla Mejías" userId="8a7a82b7-53c0-4377-add7-204a9d963aaf" providerId="ADAL" clId="{47A38809-3A16-42C0-9A81-3F5674A05029}" dt="2020-05-25T17:40:51.644" v="3100" actId="1035"/>
          <ac:spMkLst>
            <pc:docMk/>
            <pc:sldMk cId="3217296864" sldId="1438"/>
            <ac:spMk id="15" creationId="{91AB202E-68B4-46AB-8150-66ED64AECF9E}"/>
          </ac:spMkLst>
        </pc:spChg>
        <pc:spChg chg="add mod ord">
          <ac:chgData name="Priscilla Mejías" userId="8a7a82b7-53c0-4377-add7-204a9d963aaf" providerId="ADAL" clId="{47A38809-3A16-42C0-9A81-3F5674A05029}" dt="2020-05-25T17:40:51.644" v="3100" actId="1035"/>
          <ac:spMkLst>
            <pc:docMk/>
            <pc:sldMk cId="3217296864" sldId="1438"/>
            <ac:spMk id="16" creationId="{E863B2D2-3813-4524-BADF-A9287A63F552}"/>
          </ac:spMkLst>
        </pc:spChg>
        <pc:spChg chg="add del mod">
          <ac:chgData name="Priscilla Mejías" userId="8a7a82b7-53c0-4377-add7-204a9d963aaf" providerId="ADAL" clId="{47A38809-3A16-42C0-9A81-3F5674A05029}" dt="2020-05-25T17:13:02.966" v="2616" actId="478"/>
          <ac:spMkLst>
            <pc:docMk/>
            <pc:sldMk cId="3217296864" sldId="1438"/>
            <ac:spMk id="17" creationId="{40C1FA21-7A12-405E-9093-07521F03A7C9}"/>
          </ac:spMkLst>
        </pc:spChg>
        <pc:graphicFrameChg chg="add mod">
          <ac:chgData name="Priscilla Mejías" userId="8a7a82b7-53c0-4377-add7-204a9d963aaf" providerId="ADAL" clId="{47A38809-3A16-42C0-9A81-3F5674A05029}" dt="2020-05-25T17:40:51.644" v="3100" actId="1035"/>
          <ac:graphicFrameMkLst>
            <pc:docMk/>
            <pc:sldMk cId="3217296864" sldId="1438"/>
            <ac:graphicFrameMk id="4" creationId="{303EA7C7-A241-42E6-982D-A9BAD2CE69B2}"/>
          </ac:graphicFrameMkLst>
        </pc:graphicFrameChg>
        <pc:graphicFrameChg chg="add mod">
          <ac:chgData name="Priscilla Mejías" userId="8a7a82b7-53c0-4377-add7-204a9d963aaf" providerId="ADAL" clId="{47A38809-3A16-42C0-9A81-3F5674A05029}" dt="2020-05-25T17:40:51.644" v="3100" actId="1035"/>
          <ac:graphicFrameMkLst>
            <pc:docMk/>
            <pc:sldMk cId="3217296864" sldId="1438"/>
            <ac:graphicFrameMk id="8" creationId="{2D8167E0-2C6B-4065-9A4E-4DB0DEF15558}"/>
          </ac:graphicFrameMkLst>
        </pc:graphicFrameChg>
        <pc:graphicFrameChg chg="add mod">
          <ac:chgData name="Priscilla Mejías" userId="8a7a82b7-53c0-4377-add7-204a9d963aaf" providerId="ADAL" clId="{47A38809-3A16-42C0-9A81-3F5674A05029}" dt="2020-05-25T17:40:51.644" v="3100" actId="1035"/>
          <ac:graphicFrameMkLst>
            <pc:docMk/>
            <pc:sldMk cId="3217296864" sldId="1438"/>
            <ac:graphicFrameMk id="9" creationId="{79C21599-B5CF-472C-AC2A-003BCFB826A2}"/>
          </ac:graphicFrameMkLst>
        </pc:graphicFrameChg>
        <pc:graphicFrameChg chg="add mod">
          <ac:chgData name="Priscilla Mejías" userId="8a7a82b7-53c0-4377-add7-204a9d963aaf" providerId="ADAL" clId="{47A38809-3A16-42C0-9A81-3F5674A05029}" dt="2020-05-25T17:40:51.644" v="3100" actId="1035"/>
          <ac:graphicFrameMkLst>
            <pc:docMk/>
            <pc:sldMk cId="3217296864" sldId="1438"/>
            <ac:graphicFrameMk id="10" creationId="{0322944B-2ACD-419B-8981-868F78C0735C}"/>
          </ac:graphicFrameMkLst>
        </pc:graphicFrameChg>
        <pc:graphicFrameChg chg="add mod">
          <ac:chgData name="Priscilla Mejías" userId="8a7a82b7-53c0-4377-add7-204a9d963aaf" providerId="ADAL" clId="{47A38809-3A16-42C0-9A81-3F5674A05029}" dt="2020-05-25T17:40:51.644" v="3100" actId="1035"/>
          <ac:graphicFrameMkLst>
            <pc:docMk/>
            <pc:sldMk cId="3217296864" sldId="1438"/>
            <ac:graphicFrameMk id="11" creationId="{886202A9-6BB5-49EB-AEC6-BF5B8B0878EF}"/>
          </ac:graphicFrameMkLst>
        </pc:graphicFrameChg>
      </pc:sldChg>
      <pc:sldChg chg="modSp add mod">
        <pc:chgData name="Priscilla Mejías" userId="8a7a82b7-53c0-4377-add7-204a9d963aaf" providerId="ADAL" clId="{47A38809-3A16-42C0-9A81-3F5674A05029}" dt="2020-05-25T17:40:44.890" v="3093" actId="1036"/>
        <pc:sldMkLst>
          <pc:docMk/>
          <pc:sldMk cId="176074200" sldId="1439"/>
        </pc:sldMkLst>
        <pc:spChg chg="mod">
          <ac:chgData name="Priscilla Mejías" userId="8a7a82b7-53c0-4377-add7-204a9d963aaf" providerId="ADAL" clId="{47A38809-3A16-42C0-9A81-3F5674A05029}" dt="2020-05-25T17:14:21.604" v="2622" actId="6549"/>
          <ac:spMkLst>
            <pc:docMk/>
            <pc:sldMk cId="176074200" sldId="1439"/>
            <ac:spMk id="5" creationId="{47541A1A-E75B-4FB9-81A1-84D9FDE4383C}"/>
          </ac:spMkLst>
        </pc:spChg>
        <pc:graphicFrameChg chg="mod modGraphic">
          <ac:chgData name="Priscilla Mejías" userId="8a7a82b7-53c0-4377-add7-204a9d963aaf" providerId="ADAL" clId="{47A38809-3A16-42C0-9A81-3F5674A05029}" dt="2020-05-25T17:40:44.890" v="3093" actId="1036"/>
          <ac:graphicFrameMkLst>
            <pc:docMk/>
            <pc:sldMk cId="176074200" sldId="1439"/>
            <ac:graphicFrameMk id="2" creationId="{C249E663-B448-4FCC-8DA0-9BD7603C1DFF}"/>
          </ac:graphicFrameMkLst>
        </pc:graphicFrameChg>
        <pc:graphicFrameChg chg="mod">
          <ac:chgData name="Priscilla Mejías" userId="8a7a82b7-53c0-4377-add7-204a9d963aaf" providerId="ADAL" clId="{47A38809-3A16-42C0-9A81-3F5674A05029}" dt="2020-05-25T17:40:44.890" v="3093" actId="1036"/>
          <ac:graphicFrameMkLst>
            <pc:docMk/>
            <pc:sldMk cId="176074200" sldId="1439"/>
            <ac:graphicFrameMk id="3" creationId="{E19D38DE-54AE-4B6D-A998-578FAFB8AC15}"/>
          </ac:graphicFrameMkLst>
        </pc:graphicFrameChg>
      </pc:sldChg>
      <pc:sldChg chg="addSp delSp modSp add del mod ord">
        <pc:chgData name="Priscilla Mejías" userId="8a7a82b7-53c0-4377-add7-204a9d963aaf" providerId="ADAL" clId="{47A38809-3A16-42C0-9A81-3F5674A05029}" dt="2020-05-25T17:30:47.391" v="3083" actId="2696"/>
        <pc:sldMkLst>
          <pc:docMk/>
          <pc:sldMk cId="2258148100" sldId="1440"/>
        </pc:sldMkLst>
        <pc:spChg chg="add mod">
          <ac:chgData name="Priscilla Mejías" userId="8a7a82b7-53c0-4377-add7-204a9d963aaf" providerId="ADAL" clId="{47A38809-3A16-42C0-9A81-3F5674A05029}" dt="2020-05-25T17:28:20.061" v="2949" actId="11529"/>
          <ac:spMkLst>
            <pc:docMk/>
            <pc:sldMk cId="2258148100" sldId="1440"/>
            <ac:spMk id="2" creationId="{5BCE2EB2-2B7E-403D-BAF8-B00A362C45D0}"/>
          </ac:spMkLst>
        </pc:spChg>
        <pc:spChg chg="mod">
          <ac:chgData name="Priscilla Mejías" userId="8a7a82b7-53c0-4377-add7-204a9d963aaf" providerId="ADAL" clId="{47A38809-3A16-42C0-9A81-3F5674A05029}" dt="2020-05-25T17:23:54.791" v="2908" actId="207"/>
          <ac:spMkLst>
            <pc:docMk/>
            <pc:sldMk cId="2258148100" sldId="1440"/>
            <ac:spMk id="4" creationId="{919F7C59-B1A5-49CD-B4DC-80C511C28BB2}"/>
          </ac:spMkLst>
        </pc:spChg>
        <pc:spChg chg="del">
          <ac:chgData name="Priscilla Mejías" userId="8a7a82b7-53c0-4377-add7-204a9d963aaf" providerId="ADAL" clId="{47A38809-3A16-42C0-9A81-3F5674A05029}" dt="2020-05-25T17:18:42.814" v="2707" actId="478"/>
          <ac:spMkLst>
            <pc:docMk/>
            <pc:sldMk cId="2258148100" sldId="1440"/>
            <ac:spMk id="5" creationId="{E9C9E2FD-4E6F-4F4E-917B-90111AEA907D}"/>
          </ac:spMkLst>
        </pc:spChg>
        <pc:spChg chg="del">
          <ac:chgData name="Priscilla Mejías" userId="8a7a82b7-53c0-4377-add7-204a9d963aaf" providerId="ADAL" clId="{47A38809-3A16-42C0-9A81-3F5674A05029}" dt="2020-05-25T17:18:42.814" v="2707" actId="478"/>
          <ac:spMkLst>
            <pc:docMk/>
            <pc:sldMk cId="2258148100" sldId="1440"/>
            <ac:spMk id="6" creationId="{98E39670-9D3B-4058-BE4F-6CCEE999E159}"/>
          </ac:spMkLst>
        </pc:spChg>
        <pc:spChg chg="del">
          <ac:chgData name="Priscilla Mejías" userId="8a7a82b7-53c0-4377-add7-204a9d963aaf" providerId="ADAL" clId="{47A38809-3A16-42C0-9A81-3F5674A05029}" dt="2020-05-25T17:18:42.814" v="2707" actId="478"/>
          <ac:spMkLst>
            <pc:docMk/>
            <pc:sldMk cId="2258148100" sldId="1440"/>
            <ac:spMk id="7" creationId="{E2A8C81A-254E-4E41-9687-CBCBE765D86E}"/>
          </ac:spMkLst>
        </pc:spChg>
        <pc:spChg chg="del">
          <ac:chgData name="Priscilla Mejías" userId="8a7a82b7-53c0-4377-add7-204a9d963aaf" providerId="ADAL" clId="{47A38809-3A16-42C0-9A81-3F5674A05029}" dt="2020-05-25T17:18:42.814" v="2707" actId="478"/>
          <ac:spMkLst>
            <pc:docMk/>
            <pc:sldMk cId="2258148100" sldId="1440"/>
            <ac:spMk id="8" creationId="{65C0327A-2F61-4CA0-8A49-5D1405B9B36A}"/>
          </ac:spMkLst>
        </pc:spChg>
        <pc:spChg chg="del">
          <ac:chgData name="Priscilla Mejías" userId="8a7a82b7-53c0-4377-add7-204a9d963aaf" providerId="ADAL" clId="{47A38809-3A16-42C0-9A81-3F5674A05029}" dt="2020-05-25T17:18:42.814" v="2707" actId="478"/>
          <ac:spMkLst>
            <pc:docMk/>
            <pc:sldMk cId="2258148100" sldId="1440"/>
            <ac:spMk id="9" creationId="{09A62B50-8C9D-475B-8304-C02146D64A54}"/>
          </ac:spMkLst>
        </pc:spChg>
        <pc:spChg chg="mod ord">
          <ac:chgData name="Priscilla Mejías" userId="8a7a82b7-53c0-4377-add7-204a9d963aaf" providerId="ADAL" clId="{47A38809-3A16-42C0-9A81-3F5674A05029}" dt="2020-05-25T17:23:26.371" v="2905" actId="207"/>
          <ac:spMkLst>
            <pc:docMk/>
            <pc:sldMk cId="2258148100" sldId="1440"/>
            <ac:spMk id="10" creationId="{539941D4-9A83-4140-B6F1-61B52C5DB0E2}"/>
          </ac:spMkLst>
        </pc:spChg>
        <pc:spChg chg="del">
          <ac:chgData name="Priscilla Mejías" userId="8a7a82b7-53c0-4377-add7-204a9d963aaf" providerId="ADAL" clId="{47A38809-3A16-42C0-9A81-3F5674A05029}" dt="2020-05-25T17:18:42.814" v="2707" actId="478"/>
          <ac:spMkLst>
            <pc:docMk/>
            <pc:sldMk cId="2258148100" sldId="1440"/>
            <ac:spMk id="11" creationId="{927C914A-7491-4D66-8851-BEAA4A80A6B6}"/>
          </ac:spMkLst>
        </pc:spChg>
        <pc:spChg chg="del">
          <ac:chgData name="Priscilla Mejías" userId="8a7a82b7-53c0-4377-add7-204a9d963aaf" providerId="ADAL" clId="{47A38809-3A16-42C0-9A81-3F5674A05029}" dt="2020-05-25T17:18:42.814" v="2707" actId="478"/>
          <ac:spMkLst>
            <pc:docMk/>
            <pc:sldMk cId="2258148100" sldId="1440"/>
            <ac:spMk id="12" creationId="{F10A7574-ABDA-411C-B88C-002254768A6E}"/>
          </ac:spMkLst>
        </pc:spChg>
        <pc:spChg chg="del">
          <ac:chgData name="Priscilla Mejías" userId="8a7a82b7-53c0-4377-add7-204a9d963aaf" providerId="ADAL" clId="{47A38809-3A16-42C0-9A81-3F5674A05029}" dt="2020-05-25T17:18:42.814" v="2707" actId="478"/>
          <ac:spMkLst>
            <pc:docMk/>
            <pc:sldMk cId="2258148100" sldId="1440"/>
            <ac:spMk id="13" creationId="{23F1CE9F-1922-47EC-86A4-CED2338A58D5}"/>
          </ac:spMkLst>
        </pc:spChg>
        <pc:spChg chg="mod">
          <ac:chgData name="Priscilla Mejías" userId="8a7a82b7-53c0-4377-add7-204a9d963aaf" providerId="ADAL" clId="{47A38809-3A16-42C0-9A81-3F5674A05029}" dt="2020-05-25T17:16:51.707" v="2692" actId="6549"/>
          <ac:spMkLst>
            <pc:docMk/>
            <pc:sldMk cId="2258148100" sldId="1440"/>
            <ac:spMk id="17" creationId="{DA210C03-95DD-4AC8-BFB1-2553FF6DF0E6}"/>
          </ac:spMkLst>
        </pc:spChg>
        <pc:spChg chg="add mod">
          <ac:chgData name="Priscilla Mejías" userId="8a7a82b7-53c0-4377-add7-204a9d963aaf" providerId="ADAL" clId="{47A38809-3A16-42C0-9A81-3F5674A05029}" dt="2020-05-25T17:24:27.041" v="2910" actId="207"/>
          <ac:spMkLst>
            <pc:docMk/>
            <pc:sldMk cId="2258148100" sldId="1440"/>
            <ac:spMk id="18" creationId="{05EDCC22-AE99-4FC6-9623-F40CA439EA5B}"/>
          </ac:spMkLst>
        </pc:spChg>
        <pc:spChg chg="add mod ord">
          <ac:chgData name="Priscilla Mejías" userId="8a7a82b7-53c0-4377-add7-204a9d963aaf" providerId="ADAL" clId="{47A38809-3A16-42C0-9A81-3F5674A05029}" dt="2020-05-25T17:23:41.267" v="2907" actId="207"/>
          <ac:spMkLst>
            <pc:docMk/>
            <pc:sldMk cId="2258148100" sldId="1440"/>
            <ac:spMk id="19" creationId="{CD86ECE1-E0B3-4658-BDAC-75FA339882D1}"/>
          </ac:spMkLst>
        </pc:spChg>
        <pc:spChg chg="add mod">
          <ac:chgData name="Priscilla Mejías" userId="8a7a82b7-53c0-4377-add7-204a9d963aaf" providerId="ADAL" clId="{47A38809-3A16-42C0-9A81-3F5674A05029}" dt="2020-05-25T17:25:14.292" v="2913" actId="207"/>
          <ac:spMkLst>
            <pc:docMk/>
            <pc:sldMk cId="2258148100" sldId="1440"/>
            <ac:spMk id="20" creationId="{0FF0A264-2431-4F6B-ABB4-87CBB7EA718F}"/>
          </ac:spMkLst>
        </pc:spChg>
        <pc:spChg chg="add mod ord">
          <ac:chgData name="Priscilla Mejías" userId="8a7a82b7-53c0-4377-add7-204a9d963aaf" providerId="ADAL" clId="{47A38809-3A16-42C0-9A81-3F5674A05029}" dt="2020-05-25T17:24:22.223" v="2909" actId="207"/>
          <ac:spMkLst>
            <pc:docMk/>
            <pc:sldMk cId="2258148100" sldId="1440"/>
            <ac:spMk id="21" creationId="{5CDABD5C-AD6C-48F2-8518-98CB63726F73}"/>
          </ac:spMkLst>
        </pc:spChg>
        <pc:spChg chg="add mod">
          <ac:chgData name="Priscilla Mejías" userId="8a7a82b7-53c0-4377-add7-204a9d963aaf" providerId="ADAL" clId="{47A38809-3A16-42C0-9A81-3F5674A05029}" dt="2020-05-25T17:25:35.716" v="2915" actId="207"/>
          <ac:spMkLst>
            <pc:docMk/>
            <pc:sldMk cId="2258148100" sldId="1440"/>
            <ac:spMk id="22" creationId="{20301AE6-F902-4D1A-BE64-6407ED281D09}"/>
          </ac:spMkLst>
        </pc:spChg>
        <pc:spChg chg="add mod ord">
          <ac:chgData name="Priscilla Mejías" userId="8a7a82b7-53c0-4377-add7-204a9d963aaf" providerId="ADAL" clId="{47A38809-3A16-42C0-9A81-3F5674A05029}" dt="2020-05-25T17:25:03.917" v="2912" actId="207"/>
          <ac:spMkLst>
            <pc:docMk/>
            <pc:sldMk cId="2258148100" sldId="1440"/>
            <ac:spMk id="23" creationId="{8A9831F5-41AD-4095-B563-AD4F68516202}"/>
          </ac:spMkLst>
        </pc:spChg>
        <pc:spChg chg="add mod">
          <ac:chgData name="Priscilla Mejías" userId="8a7a82b7-53c0-4377-add7-204a9d963aaf" providerId="ADAL" clId="{47A38809-3A16-42C0-9A81-3F5674A05029}" dt="2020-05-25T17:23:32.567" v="2906" actId="207"/>
          <ac:spMkLst>
            <pc:docMk/>
            <pc:sldMk cId="2258148100" sldId="1440"/>
            <ac:spMk id="24" creationId="{DE1ECEC0-AE03-4C55-9E26-42FAB0763CFF}"/>
          </ac:spMkLst>
        </pc:spChg>
        <pc:spChg chg="add mod ord">
          <ac:chgData name="Priscilla Mejías" userId="8a7a82b7-53c0-4377-add7-204a9d963aaf" providerId="ADAL" clId="{47A38809-3A16-42C0-9A81-3F5674A05029}" dt="2020-05-25T17:25:28.343" v="2914" actId="207"/>
          <ac:spMkLst>
            <pc:docMk/>
            <pc:sldMk cId="2258148100" sldId="1440"/>
            <ac:spMk id="25" creationId="{7B98420A-9B78-47C1-8158-E2CCC745CCCE}"/>
          </ac:spMkLst>
        </pc:spChg>
        <pc:spChg chg="add mod">
          <ac:chgData name="Priscilla Mejías" userId="8a7a82b7-53c0-4377-add7-204a9d963aaf" providerId="ADAL" clId="{47A38809-3A16-42C0-9A81-3F5674A05029}" dt="2020-05-25T17:25:50.132" v="2917" actId="207"/>
          <ac:spMkLst>
            <pc:docMk/>
            <pc:sldMk cId="2258148100" sldId="1440"/>
            <ac:spMk id="26" creationId="{38CCCBA5-266A-493F-8189-682C99A95030}"/>
          </ac:spMkLst>
        </pc:spChg>
        <pc:spChg chg="add mod ord">
          <ac:chgData name="Priscilla Mejías" userId="8a7a82b7-53c0-4377-add7-204a9d963aaf" providerId="ADAL" clId="{47A38809-3A16-42C0-9A81-3F5674A05029}" dt="2020-05-25T17:25:44.595" v="2916" actId="207"/>
          <ac:spMkLst>
            <pc:docMk/>
            <pc:sldMk cId="2258148100" sldId="1440"/>
            <ac:spMk id="27" creationId="{3CB82787-74FC-433C-9707-60A1A15432DD}"/>
          </ac:spMkLst>
        </pc:spChg>
        <pc:spChg chg="add mod">
          <ac:chgData name="Priscilla Mejías" userId="8a7a82b7-53c0-4377-add7-204a9d963aaf" providerId="ADAL" clId="{47A38809-3A16-42C0-9A81-3F5674A05029}" dt="2020-05-25T17:26:06.222" v="2919" actId="207"/>
          <ac:spMkLst>
            <pc:docMk/>
            <pc:sldMk cId="2258148100" sldId="1440"/>
            <ac:spMk id="28" creationId="{6623DE44-B1EA-43DA-ABB8-32BC9504FC02}"/>
          </ac:spMkLst>
        </pc:spChg>
        <pc:spChg chg="add mod ord">
          <ac:chgData name="Priscilla Mejías" userId="8a7a82b7-53c0-4377-add7-204a9d963aaf" providerId="ADAL" clId="{47A38809-3A16-42C0-9A81-3F5674A05029}" dt="2020-05-25T17:26:00.257" v="2918" actId="207"/>
          <ac:spMkLst>
            <pc:docMk/>
            <pc:sldMk cId="2258148100" sldId="1440"/>
            <ac:spMk id="29" creationId="{F609B3CB-E8B4-4D70-A2E4-D97F244AD17E}"/>
          </ac:spMkLst>
        </pc:spChg>
        <pc:spChg chg="add del mod">
          <ac:chgData name="Priscilla Mejías" userId="8a7a82b7-53c0-4377-add7-204a9d963aaf" providerId="ADAL" clId="{47A38809-3A16-42C0-9A81-3F5674A05029}" dt="2020-05-25T17:26:53.859" v="2927" actId="478"/>
          <ac:spMkLst>
            <pc:docMk/>
            <pc:sldMk cId="2258148100" sldId="1440"/>
            <ac:spMk id="30" creationId="{98C08F87-3B48-4D70-BE4E-802563B1338B}"/>
          </ac:spMkLst>
        </pc:spChg>
        <pc:graphicFrameChg chg="mod modGraphic">
          <ac:chgData name="Priscilla Mejías" userId="8a7a82b7-53c0-4377-add7-204a9d963aaf" providerId="ADAL" clId="{47A38809-3A16-42C0-9A81-3F5674A05029}" dt="2020-05-25T17:28:01.560" v="2948" actId="20577"/>
          <ac:graphicFrameMkLst>
            <pc:docMk/>
            <pc:sldMk cId="2258148100" sldId="1440"/>
            <ac:graphicFrameMk id="14" creationId="{A4C203DF-C859-40DE-B2E9-F3AF69D3DEDF}"/>
          </ac:graphicFrameMkLst>
        </pc:graphicFrameChg>
        <pc:graphicFrameChg chg="mod">
          <ac:chgData name="Priscilla Mejías" userId="8a7a82b7-53c0-4377-add7-204a9d963aaf" providerId="ADAL" clId="{47A38809-3A16-42C0-9A81-3F5674A05029}" dt="2020-05-25T17:27:55.276" v="2935" actId="20577"/>
          <ac:graphicFrameMkLst>
            <pc:docMk/>
            <pc:sldMk cId="2258148100" sldId="1440"/>
            <ac:graphicFrameMk id="15" creationId="{F30C79FD-C721-4B7B-BEAA-AD084B68BCA3}"/>
          </ac:graphicFrameMkLst>
        </pc:graphicFrameChg>
      </pc:sldChg>
      <pc:sldChg chg="addSp modSp add">
        <pc:chgData name="Priscilla Mejías" userId="8a7a82b7-53c0-4377-add7-204a9d963aaf" providerId="ADAL" clId="{47A38809-3A16-42C0-9A81-3F5674A05029}" dt="2020-05-25T17:30:33.066" v="3082" actId="20577"/>
        <pc:sldMkLst>
          <pc:docMk/>
          <pc:sldMk cId="470354438" sldId="1441"/>
        </pc:sldMkLst>
        <pc:spChg chg="add mod">
          <ac:chgData name="Priscilla Mejías" userId="8a7a82b7-53c0-4377-add7-204a9d963aaf" providerId="ADAL" clId="{47A38809-3A16-42C0-9A81-3F5674A05029}" dt="2020-05-25T17:29:32.359" v="2963" actId="14100"/>
          <ac:spMkLst>
            <pc:docMk/>
            <pc:sldMk cId="470354438" sldId="1441"/>
            <ac:spMk id="2" creationId="{688E2903-8AF2-46EA-8422-21BE8D52C8E0}"/>
          </ac:spMkLst>
        </pc:spChg>
        <pc:spChg chg="add mod">
          <ac:chgData name="Priscilla Mejías" userId="8a7a82b7-53c0-4377-add7-204a9d963aaf" providerId="ADAL" clId="{47A38809-3A16-42C0-9A81-3F5674A05029}" dt="2020-05-25T17:29:32.359" v="2963" actId="14100"/>
          <ac:spMkLst>
            <pc:docMk/>
            <pc:sldMk cId="470354438" sldId="1441"/>
            <ac:spMk id="3" creationId="{C79971CE-19BD-41F7-8E26-16CFF4401386}"/>
          </ac:spMkLst>
        </pc:spChg>
        <pc:spChg chg="add mod">
          <ac:chgData name="Priscilla Mejías" userId="8a7a82b7-53c0-4377-add7-204a9d963aaf" providerId="ADAL" clId="{47A38809-3A16-42C0-9A81-3F5674A05029}" dt="2020-05-25T17:29:32.359" v="2963" actId="14100"/>
          <ac:spMkLst>
            <pc:docMk/>
            <pc:sldMk cId="470354438" sldId="1441"/>
            <ac:spMk id="4" creationId="{E3243A07-B22B-4DEF-A8FC-ED6B80FE884B}"/>
          </ac:spMkLst>
        </pc:spChg>
        <pc:spChg chg="add mod">
          <ac:chgData name="Priscilla Mejías" userId="8a7a82b7-53c0-4377-add7-204a9d963aaf" providerId="ADAL" clId="{47A38809-3A16-42C0-9A81-3F5674A05029}" dt="2020-05-25T17:29:32.359" v="2963" actId="14100"/>
          <ac:spMkLst>
            <pc:docMk/>
            <pc:sldMk cId="470354438" sldId="1441"/>
            <ac:spMk id="5" creationId="{FE9F11CA-DA0F-401A-89D4-7DCF8533DC62}"/>
          </ac:spMkLst>
        </pc:spChg>
        <pc:spChg chg="add mod">
          <ac:chgData name="Priscilla Mejías" userId="8a7a82b7-53c0-4377-add7-204a9d963aaf" providerId="ADAL" clId="{47A38809-3A16-42C0-9A81-3F5674A05029}" dt="2020-05-25T17:29:32.359" v="2963" actId="14100"/>
          <ac:spMkLst>
            <pc:docMk/>
            <pc:sldMk cId="470354438" sldId="1441"/>
            <ac:spMk id="6" creationId="{BDFA73AE-4FAA-411D-8AF8-61C1AA06A37D}"/>
          </ac:spMkLst>
        </pc:spChg>
        <pc:spChg chg="add mod">
          <ac:chgData name="Priscilla Mejías" userId="8a7a82b7-53c0-4377-add7-204a9d963aaf" providerId="ADAL" clId="{47A38809-3A16-42C0-9A81-3F5674A05029}" dt="2020-05-25T17:29:32.359" v="2963" actId="14100"/>
          <ac:spMkLst>
            <pc:docMk/>
            <pc:sldMk cId="470354438" sldId="1441"/>
            <ac:spMk id="7" creationId="{0A66B1B1-C3BF-4FE0-B034-09440DA85CD6}"/>
          </ac:spMkLst>
        </pc:spChg>
        <pc:spChg chg="add mod">
          <ac:chgData name="Priscilla Mejías" userId="8a7a82b7-53c0-4377-add7-204a9d963aaf" providerId="ADAL" clId="{47A38809-3A16-42C0-9A81-3F5674A05029}" dt="2020-05-25T17:29:32.359" v="2963" actId="14100"/>
          <ac:spMkLst>
            <pc:docMk/>
            <pc:sldMk cId="470354438" sldId="1441"/>
            <ac:spMk id="8" creationId="{4C93EDDF-FDF1-42F4-80D8-50E1592F50D8}"/>
          </ac:spMkLst>
        </pc:spChg>
        <pc:spChg chg="add mod">
          <ac:chgData name="Priscilla Mejías" userId="8a7a82b7-53c0-4377-add7-204a9d963aaf" providerId="ADAL" clId="{47A38809-3A16-42C0-9A81-3F5674A05029}" dt="2020-05-25T17:29:32.359" v="2963" actId="14100"/>
          <ac:spMkLst>
            <pc:docMk/>
            <pc:sldMk cId="470354438" sldId="1441"/>
            <ac:spMk id="9" creationId="{768FE1E1-8323-4327-868A-B29958668B6D}"/>
          </ac:spMkLst>
        </pc:spChg>
        <pc:spChg chg="add mod">
          <ac:chgData name="Priscilla Mejías" userId="8a7a82b7-53c0-4377-add7-204a9d963aaf" providerId="ADAL" clId="{47A38809-3A16-42C0-9A81-3F5674A05029}" dt="2020-05-25T17:29:32.359" v="2963" actId="14100"/>
          <ac:spMkLst>
            <pc:docMk/>
            <pc:sldMk cId="470354438" sldId="1441"/>
            <ac:spMk id="10" creationId="{D8A0D205-B3EF-4751-8287-CF1CE999F6C3}"/>
          </ac:spMkLst>
        </pc:spChg>
        <pc:spChg chg="add">
          <ac:chgData name="Priscilla Mejías" userId="8a7a82b7-53c0-4377-add7-204a9d963aaf" providerId="ADAL" clId="{47A38809-3A16-42C0-9A81-3F5674A05029}" dt="2020-05-25T17:28:30.537" v="2951"/>
          <ac:spMkLst>
            <pc:docMk/>
            <pc:sldMk cId="470354438" sldId="1441"/>
            <ac:spMk id="12" creationId="{0E898262-1C19-4864-9961-FB7701BACA06}"/>
          </ac:spMkLst>
        </pc:spChg>
        <pc:spChg chg="add mod">
          <ac:chgData name="Priscilla Mejías" userId="8a7a82b7-53c0-4377-add7-204a9d963aaf" providerId="ADAL" clId="{47A38809-3A16-42C0-9A81-3F5674A05029}" dt="2020-05-25T17:29:21.701" v="2961" actId="6549"/>
          <ac:spMkLst>
            <pc:docMk/>
            <pc:sldMk cId="470354438" sldId="1441"/>
            <ac:spMk id="13" creationId="{9626AF4C-5A89-4267-80C1-48A680E1847D}"/>
          </ac:spMkLst>
        </pc:spChg>
        <pc:graphicFrameChg chg="add mod modGraphic">
          <ac:chgData name="Priscilla Mejías" userId="8a7a82b7-53c0-4377-add7-204a9d963aaf" providerId="ADAL" clId="{47A38809-3A16-42C0-9A81-3F5674A05029}" dt="2020-05-25T17:30:33.066" v="3082" actId="20577"/>
          <ac:graphicFrameMkLst>
            <pc:docMk/>
            <pc:sldMk cId="470354438" sldId="1441"/>
            <ac:graphicFrameMk id="11" creationId="{515B9F10-AD6E-486C-A5D7-D7025C1BD1B1}"/>
          </ac:graphicFrameMkLst>
        </pc:graphicFrameChg>
      </pc:sldChg>
      <pc:sldMasterChg chg="modSldLayout">
        <pc:chgData name="Priscilla Mejías" userId="8a7a82b7-53c0-4377-add7-204a9d963aaf" providerId="ADAL" clId="{47A38809-3A16-42C0-9A81-3F5674A05029}" dt="2020-05-25T17:38:32.905" v="3086" actId="478"/>
        <pc:sldMasterMkLst>
          <pc:docMk/>
          <pc:sldMasterMk cId="2276633650" sldId="2147483841"/>
        </pc:sldMasterMkLst>
        <pc:sldLayoutChg chg="addSp delSp">
          <pc:chgData name="Priscilla Mejías" userId="8a7a82b7-53c0-4377-add7-204a9d963aaf" providerId="ADAL" clId="{47A38809-3A16-42C0-9A81-3F5674A05029}" dt="2020-05-25T17:38:32.905" v="3086" actId="478"/>
          <pc:sldLayoutMkLst>
            <pc:docMk/>
            <pc:sldMasterMk cId="2276633650" sldId="2147483841"/>
            <pc:sldLayoutMk cId="2532225907" sldId="2147483843"/>
          </pc:sldLayoutMkLst>
          <pc:spChg chg="add del">
            <ac:chgData name="Priscilla Mejías" userId="8a7a82b7-53c0-4377-add7-204a9d963aaf" providerId="ADAL" clId="{47A38809-3A16-42C0-9A81-3F5674A05029}" dt="2020-05-25T17:38:32.905" v="3086" actId="478"/>
            <ac:spMkLst>
              <pc:docMk/>
              <pc:sldMasterMk cId="2276633650" sldId="2147483841"/>
              <pc:sldLayoutMk cId="2532225907" sldId="2147483843"/>
              <ac:spMk id="11" creationId="{FB4F200E-FEEC-4501-8ED0-2F4D266FECEF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R" sz="1862" b="0" i="0" u="none" strike="noStrike" kern="1200" spc="0" baseline="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CR" sz="1400" b="1" noProof="0" dirty="0"/>
              <a:t>Servicios del hogar a los que han tenido dificultad de acceso durante la cuarentena</a:t>
            </a:r>
          </a:p>
          <a:p>
            <a:pPr>
              <a:defRPr/>
            </a:pPr>
            <a:r>
              <a:rPr lang="es-CR" sz="1200" noProof="0" dirty="0"/>
              <a:t>- Porcentajes, respuesta múltiple -</a:t>
            </a:r>
          </a:p>
        </c:rich>
      </c:tx>
      <c:layout>
        <c:manualLayout>
          <c:xMode val="edge"/>
          <c:yMode val="edge"/>
          <c:x val="0.10221869474558637"/>
          <c:y val="2.600302416674124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R" sz="1862" b="0" i="0" u="none" strike="noStrike" kern="1200" spc="0" baseline="0" noProof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0.5011747596320022"/>
          <c:y val="0.25027627306097322"/>
          <c:w val="0.4988252403679978"/>
          <c:h val="0.73553237576311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FB8BD"/>
            </a:solidFill>
            <a:ln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FB8BD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AB-4135-934B-7C1D4C22B98E}"/>
              </c:ext>
            </c:extLst>
          </c:dPt>
          <c:dPt>
            <c:idx val="1"/>
            <c:invertIfNegative val="0"/>
            <c:bubble3D val="0"/>
            <c:spPr>
              <a:solidFill>
                <a:srgbClr val="9FB8BD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AB-4135-934B-7C1D4C22B98E}"/>
              </c:ext>
            </c:extLst>
          </c:dPt>
          <c:dPt>
            <c:idx val="2"/>
            <c:invertIfNegative val="0"/>
            <c:bubble3D val="0"/>
            <c:spPr>
              <a:solidFill>
                <a:srgbClr val="9FB8BD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AB-4135-934B-7C1D4C22B98E}"/>
              </c:ext>
            </c:extLst>
          </c:dPt>
          <c:dPt>
            <c:idx val="3"/>
            <c:invertIfNegative val="0"/>
            <c:bubble3D val="0"/>
            <c:spPr>
              <a:solidFill>
                <a:srgbClr val="9FB8BD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AB-4135-934B-7C1D4C22B98E}"/>
              </c:ext>
            </c:extLst>
          </c:dPt>
          <c:dPt>
            <c:idx val="4"/>
            <c:invertIfNegative val="0"/>
            <c:bubble3D val="0"/>
            <c:spPr>
              <a:solidFill>
                <a:srgbClr val="9FB8BD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AB-4135-934B-7C1D4C22B98E}"/>
              </c:ext>
            </c:extLst>
          </c:dPt>
          <c:dPt>
            <c:idx val="5"/>
            <c:invertIfNegative val="0"/>
            <c:bubble3D val="0"/>
            <c:spPr>
              <a:solidFill>
                <a:srgbClr val="9FB8BD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DAB-4135-934B-7C1D4C22B98E}"/>
              </c:ext>
            </c:extLst>
          </c:dPt>
          <c:dPt>
            <c:idx val="6"/>
            <c:invertIfNegative val="0"/>
            <c:bubble3D val="0"/>
            <c:spPr>
              <a:solidFill>
                <a:srgbClr val="9FB8BD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DAB-4135-934B-7C1D4C22B98E}"/>
              </c:ext>
            </c:extLst>
          </c:dPt>
          <c:dPt>
            <c:idx val="7"/>
            <c:invertIfNegative val="0"/>
            <c:bubble3D val="0"/>
            <c:spPr>
              <a:solidFill>
                <a:srgbClr val="9FB8BD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DAB-4135-934B-7C1D4C22B9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R" sz="1197" b="0" i="0" u="none" strike="noStrike" kern="1200" baseline="0" noProof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sanitarios</c:v>
                </c:pt>
                <c:pt idx="1">
                  <c:v>Agua para usos distintos a beber</c:v>
                </c:pt>
                <c:pt idx="2">
                  <c:v>Agua para beber</c:v>
                </c:pt>
                <c:pt idx="3">
                  <c:v>Artículos de higiene personal</c:v>
                </c:pt>
                <c:pt idx="4">
                  <c:v>Medicamentos</c:v>
                </c:pt>
                <c:pt idx="5">
                  <c:v>Artículos de desinfección</c:v>
                </c:pt>
                <c:pt idx="6">
                  <c:v>Mascarillas y guantes</c:v>
                </c:pt>
                <c:pt idx="7">
                  <c:v>Ninguno</c:v>
                </c:pt>
              </c:strCache>
            </c:strRef>
          </c:cat>
          <c:val>
            <c:numRef>
              <c:f>Hoja1!$B$2:$B$9</c:f>
              <c:numCache>
                <c:formatCode>####</c:formatCode>
                <c:ptCount val="8"/>
                <c:pt idx="0">
                  <c:v>9.19473819435043</c:v>
                </c:pt>
                <c:pt idx="1">
                  <c:v>13.800479351222622</c:v>
                </c:pt>
                <c:pt idx="2">
                  <c:v>15.219333008828032</c:v>
                </c:pt>
                <c:pt idx="3">
                  <c:v>16.740427240908819</c:v>
                </c:pt>
                <c:pt idx="4">
                  <c:v>20.308331897044937</c:v>
                </c:pt>
                <c:pt idx="5">
                  <c:v>25.238435970510352</c:v>
                </c:pt>
                <c:pt idx="6">
                  <c:v>35.519495697266031</c:v>
                </c:pt>
                <c:pt idx="7">
                  <c:v>43.515961053971125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DAB-4135-934B-7C1D4C22B9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68285663"/>
        <c:axId val="843639359"/>
      </c:barChart>
      <c:catAx>
        <c:axId val="76828566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R" sz="1197" b="0" i="0" u="none" strike="noStrike" kern="1200" baseline="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R"/>
          </a:p>
        </c:txPr>
        <c:crossAx val="843639359"/>
        <c:crosses val="autoZero"/>
        <c:auto val="1"/>
        <c:lblAlgn val="ctr"/>
        <c:lblOffset val="100"/>
        <c:noMultiLvlLbl val="0"/>
      </c:catAx>
      <c:valAx>
        <c:axId val="843639359"/>
        <c:scaling>
          <c:orientation val="minMax"/>
          <c:max val="100"/>
          <c:min val="0"/>
        </c:scaling>
        <c:delete val="1"/>
        <c:axPos val="b"/>
        <c:numFmt formatCode="####" sourceLinked="1"/>
        <c:majorTickMark val="out"/>
        <c:minorTickMark val="none"/>
        <c:tickLblPos val="nextTo"/>
        <c:crossAx val="76828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s-CR" noProof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C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 dirty="0">
                <a:effectLst/>
              </a:rPr>
              <a:t>Hay NNA* del hogar matriculados(as) en un centro educativo previo a la cuarentena</a:t>
            </a:r>
          </a:p>
          <a:p>
            <a:pPr>
              <a:defRPr/>
            </a:pPr>
            <a:r>
              <a:rPr lang="es-ES" sz="1200" b="0" i="0" baseline="0" dirty="0">
                <a:effectLst/>
              </a:rPr>
              <a:t>- Porcentajes con NNA, n=826 -</a:t>
            </a:r>
            <a:endParaRPr lang="es-CR" sz="1200" dirty="0">
              <a:effectLst/>
            </a:endParaRPr>
          </a:p>
        </c:rich>
      </c:tx>
      <c:layout>
        <c:manualLayout>
          <c:xMode val="edge"/>
          <c:yMode val="edge"/>
          <c:x val="9.768353259735497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0.24072419085389868"/>
          <c:y val="0.27662632738378434"/>
          <c:w val="0.5291383966109271"/>
          <c:h val="0.71944494901657674"/>
        </c:manualLayout>
      </c:layout>
      <c:doughnut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Total, n=826</c:v>
                </c:pt>
              </c:strCache>
            </c:strRef>
          </c:tx>
          <c:spPr>
            <a:solidFill>
              <a:srgbClr val="2F778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778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7-46DE-AA47-A083825BC462}"/>
              </c:ext>
            </c:extLst>
          </c:dPt>
          <c:dPt>
            <c:idx val="1"/>
            <c:bubble3D val="0"/>
            <c:spPr>
              <a:solidFill>
                <a:srgbClr val="1C2E4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7-46DE-AA47-A083825BC4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Hoja1!$B$1:$C$1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Hoja1!$B$2:$C$2</c:f>
              <c:numCache>
                <c:formatCode>####</c:formatCode>
                <c:ptCount val="2"/>
                <c:pt idx="0">
                  <c:v>86.13609676485251</c:v>
                </c:pt>
                <c:pt idx="1">
                  <c:v>13.863903235147484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47-46DE-AA47-A083825BC46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 dirty="0">
                <a:effectLst/>
              </a:rPr>
              <a:t>Los(as) NNA* matriculados(as) </a:t>
            </a:r>
            <a:r>
              <a:rPr lang="es-ES" sz="1400" b="1" i="0" kern="1200" spc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continuaron recibiendo clases durante la cuarentena</a:t>
            </a:r>
            <a:endParaRPr lang="es-ES" sz="1400" b="1" i="0" baseline="0" dirty="0">
              <a:effectLst/>
            </a:endParaRPr>
          </a:p>
          <a:p>
            <a:pPr>
              <a:defRPr/>
            </a:pPr>
            <a:r>
              <a:rPr lang="es-ES" sz="1200" b="0" i="0" baseline="0" dirty="0">
                <a:effectLst/>
              </a:rPr>
              <a:t>- Porcentajes con NNA, n=826 -</a:t>
            </a:r>
            <a:endParaRPr lang="es-CR" sz="1200" dirty="0">
              <a:effectLst/>
            </a:endParaRPr>
          </a:p>
        </c:rich>
      </c:tx>
      <c:layout>
        <c:manualLayout>
          <c:xMode val="edge"/>
          <c:yMode val="edge"/>
          <c:x val="9.768353259735497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0.24072419085389868"/>
          <c:y val="0.27662632738378434"/>
          <c:w val="0.5291383966109271"/>
          <c:h val="0.71944494901657674"/>
        </c:manualLayout>
      </c:layout>
      <c:doughnut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Total, n=826</c:v>
                </c:pt>
              </c:strCache>
            </c:strRef>
          </c:tx>
          <c:spPr>
            <a:solidFill>
              <a:srgbClr val="2F778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778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FE-4AAA-AE48-4479CC0FF0B8}"/>
              </c:ext>
            </c:extLst>
          </c:dPt>
          <c:dPt>
            <c:idx val="1"/>
            <c:bubble3D val="0"/>
            <c:spPr>
              <a:solidFill>
                <a:srgbClr val="1C2E4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FE-4AAA-AE48-4479CC0FF0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Hoja1!$B$1:$C$1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Hoja1!$B$2:$C$2</c:f>
              <c:numCache>
                <c:formatCode>####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FE-4AAA-AE48-4479CC0FF0B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C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Modalidad bajo</a:t>
            </a:r>
            <a:r>
              <a:rPr lang="es-CR" sz="14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cual los(as) NNA* del hogar reciben clases durante la cuarentena, según fecha</a:t>
            </a:r>
            <a:endParaRPr lang="es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Porcentaje</a:t>
            </a:r>
            <a:r>
              <a:rPr lang="es-US" sz="1200" b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está recibiendo clases</a:t>
            </a:r>
            <a:r>
              <a:rPr lang="es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principales menciones, n</a:t>
            </a: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=668</a:t>
            </a:r>
            <a:r>
              <a:rPr lang="en-US" sz="1200" b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0837195082318446"/>
          <c:y val="2.51440741617024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0.50078871391076119"/>
          <c:y val="0.25889413734341832"/>
          <c:w val="0.49921128608923887"/>
          <c:h val="0.741105862656581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25 de mayo en adelante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Clases por radio</c:v>
                </c:pt>
                <c:pt idx="1">
                  <c:v>Otros (especifique)</c:v>
                </c:pt>
                <c:pt idx="2">
                  <c:v>Television</c:v>
                </c:pt>
                <c:pt idx="3">
                  <c:v>Whatsapp</c:v>
                </c:pt>
                <c:pt idx="4">
                  <c:v>Clases por llamada telefónica</c:v>
                </c:pt>
                <c:pt idx="5">
                  <c:v>Cartillas o guías físicas</c:v>
                </c:pt>
                <c:pt idx="6">
                  <c:v>Clases por internet (computadora, tablet)</c:v>
                </c:pt>
              </c:strCache>
            </c:strRef>
          </c:cat>
          <c:val>
            <c:numRef>
              <c:f>Hoja1!$B$2:$B$8</c:f>
              <c:numCache>
                <c:formatCode>####</c:formatCode>
                <c:ptCount val="7"/>
                <c:pt idx="0">
                  <c:v>1.7890195326348493</c:v>
                </c:pt>
                <c:pt idx="1">
                  <c:v>3.6549699212816504</c:v>
                </c:pt>
                <c:pt idx="2">
                  <c:v>8.5423201575288417</c:v>
                </c:pt>
                <c:pt idx="3">
                  <c:v>6.1969521711860569</c:v>
                </c:pt>
                <c:pt idx="4">
                  <c:v>8.5703817835720209</c:v>
                </c:pt>
                <c:pt idx="5">
                  <c:v>15.806015197695379</c:v>
                </c:pt>
                <c:pt idx="6">
                  <c:v>55.440341236101339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0B-4584-B4E7-4E38F703F0F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24 de mayo hacia atrás</c:v>
                </c:pt>
              </c:strCache>
            </c:strRef>
          </c:tx>
          <c:spPr>
            <a:solidFill>
              <a:srgbClr val="669199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Clases por radio</c:v>
                </c:pt>
                <c:pt idx="1">
                  <c:v>Otros (especifique)</c:v>
                </c:pt>
                <c:pt idx="2">
                  <c:v>Television</c:v>
                </c:pt>
                <c:pt idx="3">
                  <c:v>Whatsapp</c:v>
                </c:pt>
                <c:pt idx="4">
                  <c:v>Clases por llamada telefónica</c:v>
                </c:pt>
                <c:pt idx="5">
                  <c:v>Cartillas o guías físicas</c:v>
                </c:pt>
                <c:pt idx="6">
                  <c:v>Clases por internet (computadora, tablet)</c:v>
                </c:pt>
              </c:strCache>
            </c:strRef>
          </c:cat>
          <c:val>
            <c:numRef>
              <c:f>Hoja1!$C$2:$C$8</c:f>
              <c:numCache>
                <c:formatCode>####</c:formatCode>
                <c:ptCount val="7"/>
                <c:pt idx="0">
                  <c:v>0</c:v>
                </c:pt>
                <c:pt idx="1">
                  <c:v>0.62691915398182396</c:v>
                </c:pt>
                <c:pt idx="2">
                  <c:v>0</c:v>
                </c:pt>
                <c:pt idx="3">
                  <c:v>11.971955621291725</c:v>
                </c:pt>
                <c:pt idx="4">
                  <c:v>11.350012773147542</c:v>
                </c:pt>
                <c:pt idx="5">
                  <c:v>11.347555002178501</c:v>
                </c:pt>
                <c:pt idx="6">
                  <c:v>64.703557449400463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80-F141-8625-4E0E8127954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F778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Clases por radio</c:v>
                </c:pt>
                <c:pt idx="1">
                  <c:v>Otros (especifique)</c:v>
                </c:pt>
                <c:pt idx="2">
                  <c:v>Television</c:v>
                </c:pt>
                <c:pt idx="3">
                  <c:v>Whatsapp</c:v>
                </c:pt>
                <c:pt idx="4">
                  <c:v>Clases por llamada telefónica</c:v>
                </c:pt>
                <c:pt idx="5">
                  <c:v>Cartillas o guías físicas</c:v>
                </c:pt>
                <c:pt idx="6">
                  <c:v>Clases por internet (computadora, tablet)</c:v>
                </c:pt>
              </c:strCache>
            </c:strRef>
          </c:cat>
          <c:val>
            <c:numRef>
              <c:f>Hoja1!$D$2:$D$8</c:f>
              <c:numCache>
                <c:formatCode>####</c:formatCode>
                <c:ptCount val="7"/>
                <c:pt idx="0">
                  <c:v>1.3228951209581139</c:v>
                </c:pt>
                <c:pt idx="1">
                  <c:v>2.8660191263419486</c:v>
                </c:pt>
                <c:pt idx="2">
                  <c:v>6.3166407364002648</c:v>
                </c:pt>
                <c:pt idx="3">
                  <c:v>7.701614382250396</c:v>
                </c:pt>
                <c:pt idx="4">
                  <c:v>9.29460744799845</c:v>
                </c:pt>
                <c:pt idx="5">
                  <c:v>14.644374926189411</c:v>
                </c:pt>
                <c:pt idx="6">
                  <c:v>57.853848259861522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580-F141-8625-4E0E812795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58227807"/>
        <c:axId val="1734720543"/>
      </c:barChart>
      <c:valAx>
        <c:axId val="1734720543"/>
        <c:scaling>
          <c:orientation val="minMax"/>
          <c:max val="100"/>
        </c:scaling>
        <c:delete val="1"/>
        <c:axPos val="b"/>
        <c:numFmt formatCode="####" sourceLinked="1"/>
        <c:majorTickMark val="out"/>
        <c:minorTickMark val="none"/>
        <c:tickLblPos val="nextTo"/>
        <c:crossAx val="1558227807"/>
        <c:crosses val="autoZero"/>
        <c:crossBetween val="between"/>
      </c:valAx>
      <c:catAx>
        <c:axId val="15582278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347205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0162351959129847E-2"/>
          <c:y val="0.18725369122989383"/>
          <c:w val="0.81109463890079214"/>
          <c:h val="4.9940169151505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 dirty="0">
                <a:effectLst/>
              </a:rPr>
              <a:t>Los(as) NNA* matriculados(as) </a:t>
            </a:r>
            <a:r>
              <a:rPr lang="es-ES" sz="1400" b="1" i="0" kern="1200" spc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continuaron recibiendo clases durante la cuarentena</a:t>
            </a:r>
            <a:endParaRPr lang="es-ES" sz="1400" b="1" i="0" baseline="0" dirty="0">
              <a:effectLst/>
            </a:endParaRPr>
          </a:p>
          <a:p>
            <a:pPr>
              <a:defRPr/>
            </a:pPr>
            <a:r>
              <a:rPr lang="es-ES" sz="1200" b="0" i="0" baseline="0" dirty="0">
                <a:effectLst/>
              </a:rPr>
              <a:t>- Porcentajes con NNA, n=826 -</a:t>
            </a:r>
            <a:endParaRPr lang="es-CR" sz="1200" dirty="0">
              <a:effectLst/>
            </a:endParaRPr>
          </a:p>
        </c:rich>
      </c:tx>
      <c:layout>
        <c:manualLayout>
          <c:xMode val="edge"/>
          <c:yMode val="edge"/>
          <c:x val="9.768353259735497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0.1773185516813176"/>
          <c:y val="0.31611868816598443"/>
          <c:w val="0.6612851250322247"/>
          <c:h val="0.60362883847339366"/>
        </c:manualLayout>
      </c:layout>
      <c:doughnut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Total, n=826</c:v>
                </c:pt>
              </c:strCache>
            </c:strRef>
          </c:tx>
          <c:spPr>
            <a:solidFill>
              <a:srgbClr val="2F778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778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95-40BF-8113-A02FEE61D2E0}"/>
              </c:ext>
            </c:extLst>
          </c:dPt>
          <c:dPt>
            <c:idx val="1"/>
            <c:bubble3D val="0"/>
            <c:spPr>
              <a:solidFill>
                <a:srgbClr val="1C2E4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95-40BF-8113-A02FEE61D2E0}"/>
              </c:ext>
            </c:extLst>
          </c:dPt>
          <c:dLbls>
            <c:dLbl>
              <c:idx val="1"/>
              <c:layout>
                <c:manualLayout>
                  <c:x val="-8.6462316046316563E-3"/>
                  <c:y val="-1.57847637671312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95-40BF-8113-A02FEE61D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Hoja1!$B$1:$C$1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Hoja1!$B$2:$C$2</c:f>
              <c:numCache>
                <c:formatCode>####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95-40BF-8113-A02FEE61D2E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93756151574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1A2944"/>
            </a:solidFill>
            <a:ln>
              <a:solidFill>
                <a:srgbClr val="FFFFF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F3A51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79-4FDE-BEA0-ECE6A67D3885}"/>
              </c:ext>
            </c:extLst>
          </c:dPt>
          <c:dPt>
            <c:idx val="2"/>
            <c:invertIfNegative val="0"/>
            <c:bubble3D val="0"/>
            <c:spPr>
              <a:solidFill>
                <a:srgbClr val="2248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79-4FDE-BEA0-ECE6A67D3885}"/>
              </c:ext>
            </c:extLst>
          </c:dPt>
          <c:dPt>
            <c:idx val="3"/>
            <c:invertIfNegative val="0"/>
            <c:bubble3D val="0"/>
            <c:spPr>
              <a:solidFill>
                <a:srgbClr val="255265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79-4FDE-BEA0-ECE6A67D3885}"/>
              </c:ext>
            </c:extLst>
          </c:dPt>
          <c:dPt>
            <c:idx val="4"/>
            <c:invertIfNegative val="0"/>
            <c:bubble3D val="0"/>
            <c:spPr>
              <a:solidFill>
                <a:srgbClr val="275B6B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79-4FDE-BEA0-ECE6A67D3885}"/>
              </c:ext>
            </c:extLst>
          </c:dPt>
          <c:dPt>
            <c:idx val="5"/>
            <c:invertIfNegative val="0"/>
            <c:bubble3D val="0"/>
            <c:spPr>
              <a:solidFill>
                <a:srgbClr val="296170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79-4FDE-BEA0-ECE6A67D3885}"/>
              </c:ext>
            </c:extLst>
          </c:dPt>
          <c:dPt>
            <c:idx val="6"/>
            <c:invertIfNegative val="0"/>
            <c:bubble3D val="0"/>
            <c:spPr>
              <a:solidFill>
                <a:srgbClr val="2A6674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D7E-4E08-9E6B-6BA3AE933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Ejercitarse</c:v>
                </c:pt>
                <c:pt idx="1">
                  <c:v>Leer/Estudiar/Tareas</c:v>
                </c:pt>
                <c:pt idx="2">
                  <c:v>Cuidar a otros miembros del hogar (hermanos, adultos mayores</c:v>
                </c:pt>
                <c:pt idx="3">
                  <c:v>Usar el internet (redes sociales, juegos, videos)</c:v>
                </c:pt>
                <c:pt idx="4">
                  <c:v>Ver televisión</c:v>
                </c:pt>
                <c:pt idx="5">
                  <c:v>Ayudar en la limpieza del hogar</c:v>
                </c:pt>
                <c:pt idx="6">
                  <c:v>Jugar</c:v>
                </c:pt>
              </c:strCache>
            </c:strRef>
          </c:cat>
          <c:val>
            <c:numRef>
              <c:f>Hoja1!$B$2:$B$8</c:f>
              <c:numCache>
                <c:formatCode>####</c:formatCode>
                <c:ptCount val="7"/>
                <c:pt idx="0">
                  <c:v>2.7782891116060804</c:v>
                </c:pt>
                <c:pt idx="1">
                  <c:v>3.5008356019085585</c:v>
                </c:pt>
                <c:pt idx="2">
                  <c:v>3.9928071424813885</c:v>
                </c:pt>
                <c:pt idx="3">
                  <c:v>9.3028990478151723</c:v>
                </c:pt>
                <c:pt idx="4">
                  <c:v>16.325601533642399</c:v>
                </c:pt>
                <c:pt idx="5">
                  <c:v>21.001140175047066</c:v>
                </c:pt>
                <c:pt idx="6">
                  <c:v>39.695491936343863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679-4FDE-BEA0-ECE6A67D38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68285663"/>
        <c:axId val="843639359"/>
      </c:barChart>
      <c:catAx>
        <c:axId val="7682856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3639359"/>
        <c:crosses val="autoZero"/>
        <c:auto val="1"/>
        <c:lblAlgn val="ctr"/>
        <c:lblOffset val="100"/>
        <c:noMultiLvlLbl val="0"/>
      </c:catAx>
      <c:valAx>
        <c:axId val="843639359"/>
        <c:scaling>
          <c:orientation val="minMax"/>
          <c:max val="70"/>
          <c:min val="0"/>
        </c:scaling>
        <c:delete val="1"/>
        <c:axPos val="b"/>
        <c:numFmt formatCode="####" sourceLinked="1"/>
        <c:majorTickMark val="out"/>
        <c:minorTickMark val="none"/>
        <c:tickLblPos val="nextTo"/>
        <c:crossAx val="76828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C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E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Dificultad de acceso a alimentos durante la cuarentena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E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Porcentaje -</a:t>
            </a:r>
            <a:endParaRPr lang="es-ES" sz="11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34897100036768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3.9344186869071734E-2"/>
          <c:y val="0.43787460680130885"/>
          <c:w val="0.94011097004613942"/>
          <c:h val="0.5172896663902937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1C2E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C7-D649-BBC0-A863D34E310D}"/>
              </c:ext>
            </c:extLst>
          </c:dPt>
          <c:dPt>
            <c:idx val="1"/>
            <c:bubble3D val="0"/>
            <c:spPr>
              <a:solidFill>
                <a:srgbClr val="A2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C7-D649-BBC0-A863D34E310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C7-D649-BBC0-A863D34E310D}"/>
              </c:ext>
            </c:extLst>
          </c:dPt>
          <c:dPt>
            <c:idx val="3"/>
            <c:bubble3D val="0"/>
            <c:spPr>
              <a:solidFill>
                <a:srgbClr val="2B687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C7-D649-BBC0-A863D34E310D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C7-D649-BBC0-A863D34E31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</c:v>
                </c:pt>
                <c:pt idx="1">
                  <c:v>Sí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C7-D649-BBC0-A863D34E310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C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tenido dificultad de acceso a servicios de salud durante la cuarentena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CR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Porcentaje</a:t>
            </a:r>
            <a:r>
              <a:rPr lang="es-CR" sz="1200" b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endParaRPr lang="es-ES" sz="11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8.447089053097925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37777315779701459"/>
          <c:w val="1"/>
          <c:h val="0.5888484790247510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1C2E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0B-406F-890A-0738AFFADDB6}"/>
              </c:ext>
            </c:extLst>
          </c:dPt>
          <c:dPt>
            <c:idx val="1"/>
            <c:bubble3D val="0"/>
            <c:spPr>
              <a:solidFill>
                <a:srgbClr val="A2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0B-406F-890A-0738AFFADDB6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0B-406F-890A-0738AFFADDB6}"/>
              </c:ext>
            </c:extLst>
          </c:dPt>
          <c:dPt>
            <c:idx val="3"/>
            <c:bubble3D val="0"/>
            <c:spPr>
              <a:solidFill>
                <a:srgbClr val="2B687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0B-406F-890A-0738AFFADDB6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0B-406F-890A-0738AFFADD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</c:v>
                </c:pt>
                <c:pt idx="1">
                  <c:v>Sí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83.4</c:v>
                </c:pt>
                <c:pt idx="1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0B-406F-890A-0738AFFADDB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kern="1200" spc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Dificultad de acceso a servicios de salud varios en grupos vulnerables durante la cuarentena</a:t>
            </a:r>
            <a:endParaRPr lang="es-ES" sz="1400" b="1" dirty="0"/>
          </a:p>
          <a:p>
            <a:pPr>
              <a:defRPr/>
            </a:pPr>
            <a:r>
              <a:rPr lang="es-ES" sz="1200" dirty="0"/>
              <a:t>- Porcentajes, respuesta múltiple -</a:t>
            </a:r>
            <a:endParaRPr lang="es-CR" sz="1200" dirty="0"/>
          </a:p>
        </c:rich>
      </c:tx>
      <c:layout>
        <c:manualLayout>
          <c:xMode val="edge"/>
          <c:yMode val="edge"/>
          <c:x val="0.157076892672026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31311899665991855"/>
          <c:w val="1"/>
          <c:h val="0.22765875714484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Alguna mujer embarazada faltó a sus controles prenatales regulares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2064375742775177E-2"/>
                  <c:y val="-0.125473413944014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C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75-4135-9FE6-72EDAEC588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Hoja1!$B$2</c:f>
              <c:numCache>
                <c:formatCode>####</c:formatCode>
                <c:ptCount val="1"/>
                <c:pt idx="0">
                  <c:v>3.2729697142849936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75-4135-9FE6-72EDAEC5881B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Algún niño menor de 5 años dejó de recibir las vacunas correspondientes a su edad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Hoja1!$B$3</c:f>
              <c:numCache>
                <c:formatCode>####</c:formatCode>
                <c:ptCount val="1"/>
                <c:pt idx="0">
                  <c:v>12.525080638866013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75-4135-9FE6-72EDAEC5881B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Alguna persona con discapacidad  no pudo acceder a sus medicamentos, terapias, etc.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Hoja1!$B$4</c:f>
              <c:numCache>
                <c:formatCode>####</c:formatCode>
                <c:ptCount val="1"/>
                <c:pt idx="0">
                  <c:v>8.3225913874697088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75-4135-9FE6-72EDAEC5881B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rgbClr val="2B6876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F31-42F1-8A93-BEC3DEF34B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Hoja1!$B$5</c:f>
              <c:numCache>
                <c:formatCode>####</c:formatCode>
                <c:ptCount val="1"/>
                <c:pt idx="0">
                  <c:v>78.538046149342904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75-4135-9FE6-72EDAEC588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1272095"/>
        <c:axId val="122622031"/>
      </c:barChart>
      <c:catAx>
        <c:axId val="1212720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22622031"/>
        <c:crosses val="autoZero"/>
        <c:auto val="1"/>
        <c:lblAlgn val="ctr"/>
        <c:lblOffset val="100"/>
        <c:noMultiLvlLbl val="0"/>
      </c:catAx>
      <c:valAx>
        <c:axId val="122622031"/>
        <c:scaling>
          <c:orientation val="minMax"/>
          <c:max val="110"/>
        </c:scaling>
        <c:delete val="1"/>
        <c:axPos val="b"/>
        <c:numFmt formatCode="####" sourceLinked="1"/>
        <c:majorTickMark val="out"/>
        <c:minorTickMark val="none"/>
        <c:tickLblPos val="nextTo"/>
        <c:crossAx val="12127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04731798455946E-2"/>
          <c:y val="0.57151718995806766"/>
          <c:w val="0.94940151652435711"/>
          <c:h val="0.428482810041932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93756151574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1A2944"/>
            </a:solidFill>
            <a:ln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6674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9-4FDE-BEA0-ECE6A67D3885}"/>
              </c:ext>
            </c:extLst>
          </c:dPt>
          <c:dPt>
            <c:idx val="1"/>
            <c:invertIfNegative val="0"/>
            <c:bubble3D val="0"/>
            <c:spPr>
              <a:solidFill>
                <a:srgbClr val="296170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79-4FDE-BEA0-ECE6A67D3885}"/>
              </c:ext>
            </c:extLst>
          </c:dPt>
          <c:dPt>
            <c:idx val="2"/>
            <c:invertIfNegative val="0"/>
            <c:bubble3D val="0"/>
            <c:spPr>
              <a:solidFill>
                <a:srgbClr val="275B6B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79-4FDE-BEA0-ECE6A67D3885}"/>
              </c:ext>
            </c:extLst>
          </c:dPt>
          <c:dPt>
            <c:idx val="3"/>
            <c:invertIfNegative val="0"/>
            <c:bubble3D val="0"/>
            <c:spPr>
              <a:solidFill>
                <a:srgbClr val="255265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79-4FDE-BEA0-ECE6A67D3885}"/>
              </c:ext>
            </c:extLst>
          </c:dPt>
          <c:dPt>
            <c:idx val="4"/>
            <c:invertIfNegative val="0"/>
            <c:bubble3D val="0"/>
            <c:spPr>
              <a:solidFill>
                <a:srgbClr val="2248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79-4FDE-BEA0-ECE6A67D3885}"/>
              </c:ext>
            </c:extLst>
          </c:dPt>
          <c:dPt>
            <c:idx val="5"/>
            <c:invertIfNegative val="0"/>
            <c:bubble3D val="0"/>
            <c:spPr>
              <a:solidFill>
                <a:srgbClr val="1F3A51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79-4FDE-BEA0-ECE6A67D38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Disminución en la recepción de remesas</c:v>
                </c:pt>
                <c:pt idx="1">
                  <c:v>Suspensión temporal del contrato laboral</c:v>
                </c:pt>
                <c:pt idx="2">
                  <c:v>Reducción de salario</c:v>
                </c:pt>
                <c:pt idx="3">
                  <c:v>Cierre o disminución de ingresos del negocio familiar</c:v>
                </c:pt>
                <c:pt idx="4">
                  <c:v>Pérdida de empleo</c:v>
                </c:pt>
              </c:strCache>
            </c:strRef>
          </c:cat>
          <c:val>
            <c:numRef>
              <c:f>Hoja1!$B$2:$B$6</c:f>
              <c:numCache>
                <c:formatCode>####</c:formatCode>
                <c:ptCount val="5"/>
                <c:pt idx="0">
                  <c:v>13.030350231493205</c:v>
                </c:pt>
                <c:pt idx="1">
                  <c:v>16.844905288939113</c:v>
                </c:pt>
                <c:pt idx="2">
                  <c:v>23.065325417684672</c:v>
                </c:pt>
                <c:pt idx="3">
                  <c:v>29.461172165356064</c:v>
                </c:pt>
                <c:pt idx="4">
                  <c:v>37.972042361629178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679-4FDE-BEA0-ECE6A67D38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68285663"/>
        <c:axId val="843639359"/>
      </c:barChart>
      <c:catAx>
        <c:axId val="7682856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3639359"/>
        <c:crosses val="autoZero"/>
        <c:auto val="1"/>
        <c:lblAlgn val="ctr"/>
        <c:lblOffset val="100"/>
        <c:noMultiLvlLbl val="0"/>
      </c:catAx>
      <c:valAx>
        <c:axId val="843639359"/>
        <c:scaling>
          <c:orientation val="minMax"/>
          <c:max val="70"/>
          <c:min val="0"/>
        </c:scaling>
        <c:delete val="1"/>
        <c:axPos val="b"/>
        <c:numFmt formatCode="####" sourceLinked="1"/>
        <c:majorTickMark val="out"/>
        <c:minorTickMark val="none"/>
        <c:tickLblPos val="nextTo"/>
        <c:crossAx val="76828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C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kern="1200" spc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Hay NNA en el hogar</a:t>
            </a:r>
            <a:r>
              <a:rPr lang="es-ES" sz="1400" b="1" dirty="0"/>
              <a:t>, según región</a:t>
            </a:r>
          </a:p>
          <a:p>
            <a:pPr>
              <a:defRPr/>
            </a:pPr>
            <a:r>
              <a:rPr lang="es-ES" sz="1200" dirty="0"/>
              <a:t>- Porcentajes -</a:t>
            </a:r>
            <a:endParaRPr lang="es-CR" sz="1200" dirty="0"/>
          </a:p>
        </c:rich>
      </c:tx>
      <c:layout>
        <c:manualLayout>
          <c:xMode val="edge"/>
          <c:yMode val="edge"/>
          <c:x val="0.309562171573999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2.2301222511591067E-3"/>
          <c:y val="0.27906440510008818"/>
          <c:w val="0.99724816529145122"/>
          <c:h val="0.445496316370440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2F778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Occidental, n=185</c:v>
                </c:pt>
                <c:pt idx="1">
                  <c:v>Central, n=811</c:v>
                </c:pt>
                <c:pt idx="2">
                  <c:v>Paracentral, n=92</c:v>
                </c:pt>
                <c:pt idx="3">
                  <c:v>Oriental, n=126</c:v>
                </c:pt>
              </c:strCache>
            </c:strRef>
          </c:cat>
          <c:val>
            <c:numRef>
              <c:f>Hoja1!$B$2:$B$5</c:f>
              <c:numCache>
                <c:formatCode>####</c:formatCode>
                <c:ptCount val="4"/>
                <c:pt idx="0">
                  <c:v>72.897441366884919</c:v>
                </c:pt>
                <c:pt idx="1">
                  <c:v>68.913626754278312</c:v>
                </c:pt>
                <c:pt idx="2">
                  <c:v>78.403389180407345</c:v>
                </c:pt>
                <c:pt idx="3">
                  <c:v>71.376246037283465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F-4E99-8CBE-4810B5A72D6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1C2E48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Occidental, n=185</c:v>
                </c:pt>
                <c:pt idx="1">
                  <c:v>Central, n=811</c:v>
                </c:pt>
                <c:pt idx="2">
                  <c:v>Paracentral, n=92</c:v>
                </c:pt>
                <c:pt idx="3">
                  <c:v>Oriental, n=126</c:v>
                </c:pt>
              </c:strCache>
            </c:strRef>
          </c:cat>
          <c:val>
            <c:numRef>
              <c:f>Hoja1!$C$2:$C$5</c:f>
              <c:numCache>
                <c:formatCode>####</c:formatCode>
                <c:ptCount val="4"/>
                <c:pt idx="0">
                  <c:v>27.102558633115081</c:v>
                </c:pt>
                <c:pt idx="1">
                  <c:v>31.086373245721681</c:v>
                </c:pt>
                <c:pt idx="2">
                  <c:v>21.596610819592662</c:v>
                </c:pt>
                <c:pt idx="3">
                  <c:v>28.623753962716542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F-4E99-8CBE-4810B5A72D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1272095"/>
        <c:axId val="122622031"/>
      </c:barChart>
      <c:catAx>
        <c:axId val="12127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22622031"/>
        <c:crosses val="autoZero"/>
        <c:auto val="1"/>
        <c:lblAlgn val="ctr"/>
        <c:lblOffset val="100"/>
        <c:noMultiLvlLbl val="0"/>
      </c:catAx>
      <c:valAx>
        <c:axId val="1226220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127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31821359690472"/>
          <c:y val="0.90083897747068742"/>
          <c:w val="0.58779964051340505"/>
          <c:h val="9.6648996819564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E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 NNA* en el hogar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Porcentajes</a:t>
            </a:r>
            <a:r>
              <a:rPr lang="es-US" sz="1200" b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92733547274299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0.22251393305382611"/>
          <c:y val="0.26703461367972708"/>
          <c:w val="0.5617236876135836"/>
          <c:h val="0.7272875259148313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2F77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65-4D05-879D-53DD2A38C2C6}"/>
              </c:ext>
            </c:extLst>
          </c:dPt>
          <c:dPt>
            <c:idx val="1"/>
            <c:bubble3D val="0"/>
            <c:spPr>
              <a:solidFill>
                <a:srgbClr val="1C2E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65-4D05-879D-53DD2A38C2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####</c:formatCode>
                <c:ptCount val="2"/>
                <c:pt idx="0">
                  <c:v>71.131333712432451</c:v>
                </c:pt>
                <c:pt idx="1">
                  <c:v>28.868666287567553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65-4D05-879D-53DD2A38C2C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 dirty="0">
                <a:effectLst/>
              </a:rPr>
              <a:t>Hay NNA* del hogar matriculados(as) en un centro educativo previo a la cuarentena</a:t>
            </a:r>
          </a:p>
          <a:p>
            <a:pPr>
              <a:defRPr/>
            </a:pPr>
            <a:r>
              <a:rPr lang="es-ES" sz="1200" b="0" i="0" baseline="0" dirty="0">
                <a:effectLst/>
              </a:rPr>
              <a:t>- Porcentajes con NNA, n=826 -</a:t>
            </a:r>
            <a:endParaRPr lang="es-CR" sz="1200" dirty="0">
              <a:effectLst/>
            </a:endParaRPr>
          </a:p>
        </c:rich>
      </c:tx>
      <c:layout>
        <c:manualLayout>
          <c:xMode val="edge"/>
          <c:yMode val="edge"/>
          <c:x val="9.768353259735497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0.24072419085389868"/>
          <c:y val="0.27662632738378434"/>
          <c:w val="0.5291383966109271"/>
          <c:h val="0.71944494901657674"/>
        </c:manualLayout>
      </c:layout>
      <c:doughnut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Total, n=826</c:v>
                </c:pt>
              </c:strCache>
            </c:strRef>
          </c:tx>
          <c:spPr>
            <a:solidFill>
              <a:srgbClr val="2F778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778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AB1-4C8A-A7DB-55894AF76320}"/>
              </c:ext>
            </c:extLst>
          </c:dPt>
          <c:dPt>
            <c:idx val="1"/>
            <c:bubble3D val="0"/>
            <c:spPr>
              <a:solidFill>
                <a:srgbClr val="1C2E4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B1-4C8A-A7DB-55894AF763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Hoja1!$B$1:$C$1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Hoja1!$B$2:$C$2</c:f>
              <c:numCache>
                <c:formatCode>####</c:formatCode>
                <c:ptCount val="2"/>
                <c:pt idx="0">
                  <c:v>86.13609676485251</c:v>
                </c:pt>
                <c:pt idx="1">
                  <c:v>13.863903235147484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6-4BD4-A5B7-C71294189D4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E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 NNA* en el hogar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Porcentajes</a:t>
            </a:r>
            <a:r>
              <a:rPr lang="es-US" sz="1200" b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92733547274299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0.19486796256917352"/>
          <c:y val="0.27068555022406904"/>
          <c:w val="0.64295546031413131"/>
          <c:h val="0.7143956515126128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2F77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67-463D-84D6-BA709FF4C694}"/>
              </c:ext>
            </c:extLst>
          </c:dPt>
          <c:dPt>
            <c:idx val="1"/>
            <c:bubble3D val="0"/>
            <c:spPr>
              <a:solidFill>
                <a:srgbClr val="1C2E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67-463D-84D6-BA709FF4C6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####</c:formatCode>
                <c:ptCount val="2"/>
                <c:pt idx="0">
                  <c:v>71.131333712432451</c:v>
                </c:pt>
                <c:pt idx="1">
                  <c:v>28.868666287567553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67-463D-84D6-BA709FF4C69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7E0574B8-F3FB-4828-8174-9C7D5E3BCA57}" type="datetimeFigureOut">
              <a:rPr lang="es-CR" smtClean="0"/>
              <a:t>15/6/20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EBFA9BC6-7DDE-4D4F-9769-5A7FC2ED60F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3166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s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FFEEED42-832A-4170-B90C-11CBBF530571}" type="datetimeFigureOut">
              <a:rPr lang="es-US" smtClean="0"/>
              <a:t>6/15/20</a:t>
            </a:fld>
            <a:endParaRPr lang="es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s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s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A8D9CF49-D811-4364-B9E0-74CF219A687D}" type="slidenum">
              <a:rPr lang="es-US" smtClean="0"/>
              <a:t>‹Nº›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58839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9CF49-D811-4364-B9E0-74CF219A687D}" type="slidenum">
              <a:rPr lang="es-US" smtClean="0"/>
              <a:t>1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80345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levisión, monitor, pantalla, oscuro&#10;&#10;Descripción generada automáticamente">
            <a:extLst>
              <a:ext uri="{FF2B5EF4-FFF2-40B4-BE49-F238E27FC236}">
                <a16:creationId xmlns:a16="http://schemas.microsoft.com/office/drawing/2014/main" id="{81C8568E-9CB4-404C-80C2-3B432DB9B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 r="32053" b="3259"/>
          <a:stretch/>
        </p:blipFill>
        <p:spPr>
          <a:xfrm>
            <a:off x="5436196" y="0"/>
            <a:ext cx="6755801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2456BF4-3E4B-443E-9B3B-08417BE3DC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 sz="1800" dirty="0">
              <a:solidFill>
                <a:prstClr val="black"/>
              </a:solidFill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C954F76-4672-4BB3-8A8C-2193137B2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19" y="147265"/>
            <a:ext cx="1341181" cy="7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1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monitor, pantalla, televisión, oscuro&#10;&#10;Descripción generada automáticamente">
            <a:extLst>
              <a:ext uri="{FF2B5EF4-FFF2-40B4-BE49-F238E27FC236}">
                <a16:creationId xmlns:a16="http://schemas.microsoft.com/office/drawing/2014/main" id="{400E6BEB-6968-45A5-B760-53447C1FB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r="10698" b="26815"/>
          <a:stretch/>
        </p:blipFill>
        <p:spPr>
          <a:xfrm>
            <a:off x="4539344" y="0"/>
            <a:ext cx="7652656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2491741-2D57-0541-98D5-A24BBAD8CDFF}"/>
              </a:ext>
            </a:extLst>
          </p:cNvPr>
          <p:cNvSpPr txBox="1">
            <a:spLocks/>
          </p:cNvSpPr>
          <p:nvPr userDrawn="1"/>
        </p:nvSpPr>
        <p:spPr>
          <a:xfrm>
            <a:off x="9326585" y="63877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DBC8BE-F7C3-47A3-8154-ABA2713EE3AA}" type="slidenum">
              <a:rPr lang="es-CR" smtClean="0">
                <a:solidFill>
                  <a:schemeClr val="bg1"/>
                </a:solidFill>
              </a:rPr>
              <a:pPr/>
              <a:t>‹Nº›</a:t>
            </a:fld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881501-110D-41B4-B32D-E72EBCA1A4F1}"/>
              </a:ext>
            </a:extLst>
          </p:cNvPr>
          <p:cNvSpPr txBox="1"/>
          <p:nvPr userDrawn="1"/>
        </p:nvSpPr>
        <p:spPr>
          <a:xfrm rot="16200000">
            <a:off x="-2347857" y="3462006"/>
            <a:ext cx="515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chemeClr val="bg1">
                    <a:lumMod val="50000"/>
                  </a:schemeClr>
                </a:solidFill>
              </a:rPr>
              <a:t>Los hogares y los(as) NNA durante la cuarentena</a:t>
            </a:r>
            <a:r>
              <a:rPr lang="es-CR" sz="1200" i="1" dirty="0">
                <a:solidFill>
                  <a:schemeClr val="bg1">
                    <a:lumMod val="50000"/>
                  </a:schemeClr>
                </a:solidFill>
              </a:rPr>
              <a:t>, mayo 2020</a:t>
            </a:r>
          </a:p>
        </p:txBody>
      </p:sp>
    </p:spTree>
    <p:extLst>
      <p:ext uri="{BB962C8B-B14F-4D97-AF65-F5344CB8AC3E}">
        <p14:creationId xmlns:p14="http://schemas.microsoft.com/office/powerpoint/2010/main" val="23745343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C0D5CF4-CDF6-45AA-AB3D-706F76BEA6AC}"/>
              </a:ext>
            </a:extLst>
          </p:cNvPr>
          <p:cNvSpPr txBox="1">
            <a:spLocks/>
          </p:cNvSpPr>
          <p:nvPr userDrawn="1"/>
        </p:nvSpPr>
        <p:spPr>
          <a:xfrm>
            <a:off x="9342869" y="6308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DBC8BE-F7C3-47A3-8154-ABA2713EE3AA}" type="slidenum">
              <a:rPr lang="es-CR" smtClean="0">
                <a:solidFill>
                  <a:schemeClr val="bg1"/>
                </a:solidFill>
              </a:rPr>
              <a:pPr/>
              <a:t>‹Nº›</a:t>
            </a:fld>
            <a:endParaRPr lang="es-CR" dirty="0">
              <a:solidFill>
                <a:schemeClr val="bg1"/>
              </a:solidFill>
            </a:endParaRPr>
          </a:p>
        </p:txBody>
      </p:sp>
      <p:pic>
        <p:nvPicPr>
          <p:cNvPr id="12" name="Imagen 11" descr="Imagen que contiene firmar, parada, alimentos, taza&#10;&#10;Descripción generada automáticamente">
            <a:extLst>
              <a:ext uri="{FF2B5EF4-FFF2-40B4-BE49-F238E27FC236}">
                <a16:creationId xmlns:a16="http://schemas.microsoft.com/office/drawing/2014/main" id="{8681ED3C-21CA-4A99-9630-A5FEDF2C6B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1" y="6188461"/>
            <a:ext cx="1017721" cy="533014"/>
          </a:xfrm>
          <a:prstGeom prst="rect">
            <a:avLst/>
          </a:prstGeom>
        </p:spPr>
      </p:pic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2C124730-7C38-49B1-AE9E-BFC547B841A1}"/>
              </a:ext>
            </a:extLst>
          </p:cNvPr>
          <p:cNvSpPr/>
          <p:nvPr userDrawn="1"/>
        </p:nvSpPr>
        <p:spPr>
          <a:xfrm>
            <a:off x="0" y="-3"/>
            <a:ext cx="8807570" cy="618569"/>
          </a:xfrm>
          <a:prstGeom prst="homePlate">
            <a:avLst/>
          </a:prstGeom>
          <a:solidFill>
            <a:srgbClr val="1D2944"/>
          </a:solidFill>
          <a:ln>
            <a:solidFill>
              <a:srgbClr val="1D2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Flecha: pentágono 15">
            <a:extLst>
              <a:ext uri="{FF2B5EF4-FFF2-40B4-BE49-F238E27FC236}">
                <a16:creationId xmlns:a16="http://schemas.microsoft.com/office/drawing/2014/main" id="{6C7399C8-1496-1D48-98A6-65C20493AC3B}"/>
              </a:ext>
            </a:extLst>
          </p:cNvPr>
          <p:cNvSpPr/>
          <p:nvPr userDrawn="1"/>
        </p:nvSpPr>
        <p:spPr>
          <a:xfrm rot="10800000">
            <a:off x="11004684" y="6233112"/>
            <a:ext cx="1181078" cy="618569"/>
          </a:xfrm>
          <a:prstGeom prst="homePlate">
            <a:avLst/>
          </a:prstGeom>
          <a:solidFill>
            <a:srgbClr val="162643"/>
          </a:solidFill>
          <a:ln>
            <a:solidFill>
              <a:srgbClr val="1D2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5D3A640-9B16-4543-B3E3-E3059CCC315F}"/>
              </a:ext>
            </a:extLst>
          </p:cNvPr>
          <p:cNvSpPr txBox="1">
            <a:spLocks/>
          </p:cNvSpPr>
          <p:nvPr userDrawn="1"/>
        </p:nvSpPr>
        <p:spPr>
          <a:xfrm>
            <a:off x="9326585" y="63877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DBC8BE-F7C3-47A3-8154-ABA2713EE3AA}" type="slidenum">
              <a:rPr lang="es-CR" smtClean="0">
                <a:solidFill>
                  <a:schemeClr val="bg1"/>
                </a:solidFill>
              </a:rPr>
              <a:pPr/>
              <a:t>‹Nº›</a:t>
            </a:fld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82E0CB-8BF3-A84A-9775-FECA6191F0CA}"/>
              </a:ext>
            </a:extLst>
          </p:cNvPr>
          <p:cNvSpPr txBox="1"/>
          <p:nvPr userDrawn="1"/>
        </p:nvSpPr>
        <p:spPr>
          <a:xfrm rot="16200000">
            <a:off x="-2347857" y="3462006"/>
            <a:ext cx="515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chemeClr val="bg1">
                    <a:lumMod val="50000"/>
                  </a:schemeClr>
                </a:solidFill>
              </a:rPr>
              <a:t>Los hogares y los(as) NNA durante la cuarentena</a:t>
            </a:r>
            <a:r>
              <a:rPr lang="es-CR" sz="1200" i="1" dirty="0">
                <a:solidFill>
                  <a:schemeClr val="bg1">
                    <a:lumMod val="50000"/>
                  </a:schemeClr>
                </a:solidFill>
              </a:rPr>
              <a:t>, mayo 2020</a:t>
            </a:r>
          </a:p>
        </p:txBody>
      </p:sp>
    </p:spTree>
    <p:extLst>
      <p:ext uri="{BB962C8B-B14F-4D97-AF65-F5344CB8AC3E}">
        <p14:creationId xmlns:p14="http://schemas.microsoft.com/office/powerpoint/2010/main" val="25322259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agua, avión, blanco, edificio&#10;&#10;Descripción generada automáticamente">
            <a:extLst>
              <a:ext uri="{FF2B5EF4-FFF2-40B4-BE49-F238E27FC236}">
                <a16:creationId xmlns:a16="http://schemas.microsoft.com/office/drawing/2014/main" id="{107623BB-64F9-4A3C-A0FF-2F64F4D15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2C2B504-2C56-CB49-B076-39FB479D592B}"/>
              </a:ext>
            </a:extLst>
          </p:cNvPr>
          <p:cNvSpPr txBox="1">
            <a:spLocks/>
          </p:cNvSpPr>
          <p:nvPr userDrawn="1"/>
        </p:nvSpPr>
        <p:spPr>
          <a:xfrm>
            <a:off x="9326585" y="63877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DBC8BE-F7C3-47A3-8154-ABA2713EE3AA}" type="slidenum">
              <a:rPr lang="es-CR" smtClean="0">
                <a:solidFill>
                  <a:schemeClr val="bg1"/>
                </a:solidFill>
              </a:rPr>
              <a:pPr/>
              <a:t>‹Nº›</a:t>
            </a:fld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B4BDD3-70FD-4817-827A-4D6DA36303FB}"/>
              </a:ext>
            </a:extLst>
          </p:cNvPr>
          <p:cNvSpPr txBox="1"/>
          <p:nvPr userDrawn="1"/>
        </p:nvSpPr>
        <p:spPr>
          <a:xfrm rot="16200000">
            <a:off x="-2347857" y="3462006"/>
            <a:ext cx="515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chemeClr val="bg1"/>
                </a:solidFill>
              </a:rPr>
              <a:t>Los hogares y los(as) NNA durante la cuarentena</a:t>
            </a:r>
            <a:r>
              <a:rPr lang="es-CR" sz="1200" i="1" dirty="0">
                <a:solidFill>
                  <a:schemeClr val="bg1"/>
                </a:solidFill>
              </a:rPr>
              <a:t>, mayo 2020</a:t>
            </a:r>
          </a:p>
        </p:txBody>
      </p:sp>
    </p:spTree>
    <p:extLst>
      <p:ext uri="{BB962C8B-B14F-4D97-AF65-F5344CB8AC3E}">
        <p14:creationId xmlns:p14="http://schemas.microsoft.com/office/powerpoint/2010/main" val="5600177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B2A796-3184-AE45-8F99-08A1D5B2C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43333" r="20558" b="2841"/>
          <a:stretch/>
        </p:blipFill>
        <p:spPr>
          <a:xfrm>
            <a:off x="7524749" y="0"/>
            <a:ext cx="4667251" cy="6858000"/>
          </a:xfrm>
          <a:prstGeom prst="rect">
            <a:avLst/>
          </a:prstGeom>
        </p:spPr>
      </p:pic>
      <p:pic>
        <p:nvPicPr>
          <p:cNvPr id="5" name="Imagen 4" descr="Imagen que contiene firmar, parada, alimentos, taza&#10;&#10;Descripción generada automáticamente">
            <a:extLst>
              <a:ext uri="{FF2B5EF4-FFF2-40B4-BE49-F238E27FC236}">
                <a16:creationId xmlns:a16="http://schemas.microsoft.com/office/drawing/2014/main" id="{9060FEAF-8181-DA4D-B952-0D66898DA0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8" y="5902937"/>
            <a:ext cx="1440754" cy="7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563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B746E43-80E4-45DB-8455-1F3CD3A64C05}"/>
              </a:ext>
            </a:extLst>
          </p:cNvPr>
          <p:cNvSpPr txBox="1">
            <a:spLocks/>
          </p:cNvSpPr>
          <p:nvPr userDrawn="1"/>
        </p:nvSpPr>
        <p:spPr>
          <a:xfrm>
            <a:off x="941717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DBC8BE-F7C3-47A3-8154-ABA2713EE3AA}" type="slidenum">
              <a:rPr lang="es-CR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‹Nº›</a:t>
            </a:fld>
            <a:endParaRPr lang="es-C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0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63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8" r:id="rId2"/>
    <p:sldLayoutId id="2147483843" r:id="rId3"/>
    <p:sldLayoutId id="2147483846" r:id="rId4"/>
    <p:sldLayoutId id="2147483847" r:id="rId5"/>
    <p:sldLayoutId id="214748384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D56FC06-B75B-F341-AB03-455ED30F3AD1}"/>
              </a:ext>
            </a:extLst>
          </p:cNvPr>
          <p:cNvSpPr txBox="1"/>
          <p:nvPr/>
        </p:nvSpPr>
        <p:spPr>
          <a:xfrm>
            <a:off x="1070975" y="2527034"/>
            <a:ext cx="5382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Los hogares y los(as) NNA durante la cuarentena</a:t>
            </a:r>
            <a:endParaRPr lang="es-C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R" sz="2400" i="1" dirty="0">
                <a:latin typeface="Calibri" panose="020F0502020204030204" pitchFamily="34" charset="0"/>
                <a:cs typeface="Calibri" panose="020F0502020204030204" pitchFamily="34" charset="0"/>
              </a:rPr>
              <a:t>El Salvador, mayo 2020 </a:t>
            </a:r>
          </a:p>
        </p:txBody>
      </p:sp>
      <p:pic>
        <p:nvPicPr>
          <p:cNvPr id="1028" name="Picture 4" descr="Logo de UNICEF: la historia y el significado del logotipo, la ...">
            <a:extLst>
              <a:ext uri="{FF2B5EF4-FFF2-40B4-BE49-F238E27FC236}">
                <a16:creationId xmlns:a16="http://schemas.microsoft.com/office/drawing/2014/main" id="{7162CD79-92C4-4BFF-AF93-B31AF3A7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0" y="5835599"/>
            <a:ext cx="1565753" cy="88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7475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1A9300-3A4A-4349-A335-DDCC166C9D51}"/>
              </a:ext>
            </a:extLst>
          </p:cNvPr>
          <p:cNvSpPr/>
          <p:nvPr/>
        </p:nvSpPr>
        <p:spPr>
          <a:xfrm>
            <a:off x="101528" y="122614"/>
            <a:ext cx="8778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NIÑOS, NIÑAS O ADOLESCENTES QUE HABITAN EL HOGAR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CDCA33-4273-42BE-BB40-77B6BA1D301F}"/>
              </a:ext>
            </a:extLst>
          </p:cNvPr>
          <p:cNvSpPr txBox="1"/>
          <p:nvPr/>
        </p:nvSpPr>
        <p:spPr>
          <a:xfrm>
            <a:off x="1332411" y="6283236"/>
            <a:ext cx="7321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00" dirty="0"/>
              <a:t>Fuente: anexo cuadro estadístico 3</a:t>
            </a:r>
            <a:endParaRPr lang="es-CR" sz="1000" dirty="0">
              <a:highlight>
                <a:srgbClr val="FFFF00"/>
              </a:highlight>
            </a:endParaRPr>
          </a:p>
          <a:p>
            <a:r>
              <a:rPr lang="es-CR" sz="1000" dirty="0"/>
              <a:t>Pregunta: </a:t>
            </a:r>
            <a:r>
              <a:rPr lang="es-ES" sz="1000" dirty="0"/>
              <a:t>¿Cuántos niños o niñas o adolescentes entre 0 y 17 años habitan en su hogar?</a:t>
            </a:r>
          </a:p>
          <a:p>
            <a:r>
              <a:rPr lang="es-ES" sz="1000" dirty="0"/>
              <a:t>* NNA: Niños, niñas y/o adolescentes</a:t>
            </a:r>
            <a:endParaRPr lang="es-CR" sz="10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65BA679-560F-4E44-AEDE-39A571423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20777"/>
              </p:ext>
            </p:extLst>
          </p:nvPr>
        </p:nvGraphicFramePr>
        <p:xfrm>
          <a:off x="4841961" y="957950"/>
          <a:ext cx="6400795" cy="291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8C93325-D0D7-4E9A-9818-584E228DE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133302"/>
              </p:ext>
            </p:extLst>
          </p:nvPr>
        </p:nvGraphicFramePr>
        <p:xfrm>
          <a:off x="435432" y="966659"/>
          <a:ext cx="3762097" cy="290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1636EAB9-9CD6-4034-AE62-CD74ED5C4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187333"/>
              </p:ext>
            </p:extLst>
          </p:nvPr>
        </p:nvGraphicFramePr>
        <p:xfrm>
          <a:off x="1367242" y="4058192"/>
          <a:ext cx="9875514" cy="193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19">
                  <a:extLst>
                    <a:ext uri="{9D8B030D-6E8A-4147-A177-3AD203B41FA5}">
                      <a16:colId xmlns:a16="http://schemas.microsoft.com/office/drawing/2014/main" val="2355594783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9733485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1683403898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1680195558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1132958842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416333685"/>
                    </a:ext>
                  </a:extLst>
                </a:gridCol>
              </a:tblGrid>
              <a:tr h="474101">
                <a:tc gridSpan="6">
                  <a:txBody>
                    <a:bodyPr/>
                    <a:lstStyle/>
                    <a:p>
                      <a:pPr algn="ctr"/>
                      <a:r>
                        <a:rPr lang="es-CR" sz="1400" dirty="0">
                          <a:solidFill>
                            <a:schemeClr val="tx1"/>
                          </a:solidFill>
                        </a:rPr>
                        <a:t>Cantidad de menores en el hogar, según región</a:t>
                      </a:r>
                    </a:p>
                    <a:p>
                      <a:pPr algn="ctr"/>
                      <a:r>
                        <a:rPr lang="es-CR" sz="1200" b="0" dirty="0">
                          <a:solidFill>
                            <a:schemeClr val="tx1"/>
                          </a:solidFill>
                        </a:rPr>
                        <a:t>- Porcentajes 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92435"/>
                  </a:ext>
                </a:extLst>
              </a:tr>
              <a:tr h="289399">
                <a:tc rowSpan="2">
                  <a:txBody>
                    <a:bodyPr/>
                    <a:lstStyle/>
                    <a:p>
                      <a:r>
                        <a:rPr lang="es-CR" sz="1200" b="1" dirty="0">
                          <a:solidFill>
                            <a:schemeClr val="tx1"/>
                          </a:solidFill>
                        </a:rPr>
                        <a:t>Cantidad de NNA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R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R" sz="1200" b="1" dirty="0">
                          <a:solidFill>
                            <a:schemeClr val="tx1"/>
                          </a:solidFill>
                        </a:rPr>
                        <a:t>Región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925876"/>
                  </a:ext>
                </a:extLst>
              </a:tr>
              <a:tr h="289399">
                <a:tc v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Occidental, n=185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Central, n=811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Paracentral, n=92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Oriental, n=126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651235"/>
                  </a:ext>
                </a:extLst>
              </a:tr>
              <a:tr h="289399">
                <a:tc>
                  <a:txBody>
                    <a:bodyPr/>
                    <a:lstStyle/>
                    <a:p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207090"/>
                  </a:ext>
                </a:extLst>
              </a:tr>
              <a:tr h="289399">
                <a:tc>
                  <a:txBody>
                    <a:bodyPr/>
                    <a:lstStyle/>
                    <a:p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 o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195797"/>
                  </a:ext>
                </a:extLst>
              </a:tr>
              <a:tr h="289399">
                <a:tc>
                  <a:txBody>
                    <a:bodyPr/>
                    <a:lstStyle/>
                    <a:p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3 o más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86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49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1A9300-3A4A-4349-A335-DDCC166C9D51}"/>
              </a:ext>
            </a:extLst>
          </p:cNvPr>
          <p:cNvSpPr/>
          <p:nvPr/>
        </p:nvSpPr>
        <p:spPr>
          <a:xfrm>
            <a:off x="101528" y="122614"/>
            <a:ext cx="8778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MATRÍCULA DE NNA EN UN CENTRO EDUCATIVO PREVIO A LA CUARENTENA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CDCA33-4273-42BE-BB40-77B6BA1D301F}"/>
              </a:ext>
            </a:extLst>
          </p:cNvPr>
          <p:cNvSpPr txBox="1"/>
          <p:nvPr/>
        </p:nvSpPr>
        <p:spPr>
          <a:xfrm>
            <a:off x="1332411" y="6283236"/>
            <a:ext cx="9535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00" dirty="0"/>
              <a:t>Fuente: anexo cuadro estadístico 3</a:t>
            </a:r>
            <a:endParaRPr lang="es-CR" sz="1000" dirty="0">
              <a:highlight>
                <a:srgbClr val="FFFF00"/>
              </a:highlight>
            </a:endParaRPr>
          </a:p>
          <a:p>
            <a:r>
              <a:rPr lang="es-CR" sz="1000" dirty="0"/>
              <a:t>Pregunta: </a:t>
            </a:r>
            <a:r>
              <a:rPr lang="es-ES" sz="1000" dirty="0"/>
              <a:t>¿Cuántos niños, niñas y adolescentes en su hogar estaban matriculados en un centro educativo antes que iniciara la cuarentena domiciliar obligatoria?</a:t>
            </a:r>
          </a:p>
          <a:p>
            <a:r>
              <a:rPr lang="es-ES" sz="1000" dirty="0"/>
              <a:t>* NNA: Niños, niñas y/o adolescentes</a:t>
            </a:r>
            <a:endParaRPr lang="es-CR" sz="1000" dirty="0"/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3F62586-677B-4854-AC06-44D819094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68194"/>
              </p:ext>
            </p:extLst>
          </p:nvPr>
        </p:nvGraphicFramePr>
        <p:xfrm>
          <a:off x="6026331" y="934685"/>
          <a:ext cx="4049485" cy="297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B7D7BDB3-3455-47CB-B4EA-8D1D4D7E2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000593"/>
              </p:ext>
            </p:extLst>
          </p:nvPr>
        </p:nvGraphicFramePr>
        <p:xfrm>
          <a:off x="2717080" y="934683"/>
          <a:ext cx="3309251" cy="297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la 6">
            <a:extLst>
              <a:ext uri="{FF2B5EF4-FFF2-40B4-BE49-F238E27FC236}">
                <a16:creationId xmlns:a16="http://schemas.microsoft.com/office/drawing/2014/main" id="{CDFF2BC8-3AF7-484A-844B-194C9D090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25175"/>
              </p:ext>
            </p:extLst>
          </p:nvPr>
        </p:nvGraphicFramePr>
        <p:xfrm>
          <a:off x="1367242" y="4058192"/>
          <a:ext cx="9875514" cy="193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19">
                  <a:extLst>
                    <a:ext uri="{9D8B030D-6E8A-4147-A177-3AD203B41FA5}">
                      <a16:colId xmlns:a16="http://schemas.microsoft.com/office/drawing/2014/main" val="2355594783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9733485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1683403898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1680195558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1132958842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416333685"/>
                    </a:ext>
                  </a:extLst>
                </a:gridCol>
              </a:tblGrid>
              <a:tr h="474101">
                <a:tc gridSpan="6">
                  <a:txBody>
                    <a:bodyPr/>
                    <a:lstStyle/>
                    <a:p>
                      <a:pPr algn="ctr"/>
                      <a:r>
                        <a:rPr lang="es-CR" sz="1400" dirty="0">
                          <a:solidFill>
                            <a:schemeClr val="tx1"/>
                          </a:solidFill>
                        </a:rPr>
                        <a:t>Cantidad de NNA matriculados en un centro educativo previo a la cuarentena, según región</a:t>
                      </a:r>
                    </a:p>
                    <a:p>
                      <a:pPr algn="ctr"/>
                      <a:r>
                        <a:rPr lang="es-CR" sz="1200" b="0" dirty="0">
                          <a:solidFill>
                            <a:schemeClr val="tx1"/>
                          </a:solidFill>
                        </a:rPr>
                        <a:t>- Porcentajes 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92435"/>
                  </a:ext>
                </a:extLst>
              </a:tr>
              <a:tr h="289399">
                <a:tc rowSpan="2">
                  <a:txBody>
                    <a:bodyPr/>
                    <a:lstStyle/>
                    <a:p>
                      <a:r>
                        <a:rPr lang="es-CR" sz="1200" b="1" dirty="0">
                          <a:solidFill>
                            <a:schemeClr val="tx1"/>
                          </a:solidFill>
                        </a:rPr>
                        <a:t>Cantidad de NNA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R" sz="1200" b="1" dirty="0">
                          <a:solidFill>
                            <a:schemeClr val="tx1"/>
                          </a:solidFill>
                        </a:rPr>
                        <a:t>Total, n=826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R" sz="1200" b="1" dirty="0">
                          <a:solidFill>
                            <a:schemeClr val="tx1"/>
                          </a:solidFill>
                        </a:rPr>
                        <a:t>Región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925876"/>
                  </a:ext>
                </a:extLst>
              </a:tr>
              <a:tr h="289399">
                <a:tc v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Occidental, n=134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Central, n=534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Paracentral, n=67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Oriental, n=91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651235"/>
                  </a:ext>
                </a:extLst>
              </a:tr>
              <a:tr h="289399">
                <a:tc>
                  <a:txBody>
                    <a:bodyPr/>
                    <a:lstStyle/>
                    <a:p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207090"/>
                  </a:ext>
                </a:extLst>
              </a:tr>
              <a:tr h="289399">
                <a:tc>
                  <a:txBody>
                    <a:bodyPr/>
                    <a:lstStyle/>
                    <a:p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 o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195797"/>
                  </a:ext>
                </a:extLst>
              </a:tr>
              <a:tr h="289399">
                <a:tc>
                  <a:txBody>
                    <a:bodyPr/>
                    <a:lstStyle/>
                    <a:p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3 o más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864432"/>
                  </a:ext>
                </a:extLst>
              </a:tr>
            </a:tbl>
          </a:graphicData>
        </a:graphic>
      </p:graphicFrame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EEA67F45-3F68-4B19-AC63-963CB337A0B1}"/>
              </a:ext>
            </a:extLst>
          </p:cNvPr>
          <p:cNvSpPr/>
          <p:nvPr/>
        </p:nvSpPr>
        <p:spPr>
          <a:xfrm>
            <a:off x="4438394" y="1672046"/>
            <a:ext cx="1750423" cy="322217"/>
          </a:xfrm>
          <a:prstGeom prst="rightArrow">
            <a:avLst/>
          </a:prstGeom>
          <a:solidFill>
            <a:srgbClr val="2F7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5586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1A9300-3A4A-4349-A335-DDCC166C9D51}"/>
              </a:ext>
            </a:extLst>
          </p:cNvPr>
          <p:cNvSpPr/>
          <p:nvPr/>
        </p:nvSpPr>
        <p:spPr>
          <a:xfrm>
            <a:off x="101528" y="122614"/>
            <a:ext cx="8778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CONTINUIDAD DE ESTUDIOS DE NNA DURANTE LA CUARENTENA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CDCA33-4273-42BE-BB40-77B6BA1D301F}"/>
              </a:ext>
            </a:extLst>
          </p:cNvPr>
          <p:cNvSpPr txBox="1"/>
          <p:nvPr/>
        </p:nvSpPr>
        <p:spPr>
          <a:xfrm>
            <a:off x="1332411" y="6283236"/>
            <a:ext cx="9535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00" dirty="0"/>
              <a:t>Fuente: anexo cuadro estadístico 3</a:t>
            </a:r>
            <a:endParaRPr lang="es-CR" sz="1000" dirty="0">
              <a:highlight>
                <a:srgbClr val="FFFF00"/>
              </a:highlight>
            </a:endParaRPr>
          </a:p>
          <a:p>
            <a:r>
              <a:rPr lang="es-CR" sz="1000" dirty="0"/>
              <a:t>Pregunta: </a:t>
            </a:r>
            <a:r>
              <a:rPr lang="es-ES" sz="1000" dirty="0"/>
              <a:t>¿Cuántos de estos han continuado recibiendo clases durante la cuarentena domiciliar obligatoria?</a:t>
            </a:r>
          </a:p>
          <a:p>
            <a:r>
              <a:rPr lang="es-ES" sz="1000" dirty="0"/>
              <a:t>* NNA: Niños, niñas y/o adolescentes</a:t>
            </a:r>
            <a:endParaRPr lang="es-CR" sz="1000" dirty="0"/>
          </a:p>
        </p:txBody>
      </p:sp>
      <p:graphicFrame>
        <p:nvGraphicFramePr>
          <p:cNvPr id="24" name="Tabla 6">
            <a:extLst>
              <a:ext uri="{FF2B5EF4-FFF2-40B4-BE49-F238E27FC236}">
                <a16:creationId xmlns:a16="http://schemas.microsoft.com/office/drawing/2014/main" id="{BF11B668-4A72-485C-8B73-9F51775B5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10252"/>
              </p:ext>
            </p:extLst>
          </p:nvPr>
        </p:nvGraphicFramePr>
        <p:xfrm>
          <a:off x="1367242" y="4058192"/>
          <a:ext cx="9875514" cy="193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19">
                  <a:extLst>
                    <a:ext uri="{9D8B030D-6E8A-4147-A177-3AD203B41FA5}">
                      <a16:colId xmlns:a16="http://schemas.microsoft.com/office/drawing/2014/main" val="2355594783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9733485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1683403898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1680195558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1132958842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416333685"/>
                    </a:ext>
                  </a:extLst>
                </a:gridCol>
              </a:tblGrid>
              <a:tr h="474101">
                <a:tc gridSpan="6">
                  <a:txBody>
                    <a:bodyPr/>
                    <a:lstStyle/>
                    <a:p>
                      <a:pPr algn="ctr"/>
                      <a:r>
                        <a:rPr lang="es-CR" sz="1400" dirty="0">
                          <a:solidFill>
                            <a:schemeClr val="tx1"/>
                          </a:solidFill>
                        </a:rPr>
                        <a:t>Cantidad de NNA* matriculados </a:t>
                      </a:r>
                      <a:r>
                        <a:rPr lang="es-ES" sz="1400" b="1" i="0" kern="1200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 continuaron recibiendo clases durante la cuarentena, </a:t>
                      </a:r>
                      <a:r>
                        <a:rPr lang="es-CR" sz="1400" dirty="0">
                          <a:solidFill>
                            <a:schemeClr val="tx1"/>
                          </a:solidFill>
                        </a:rPr>
                        <a:t>según región</a:t>
                      </a:r>
                    </a:p>
                    <a:p>
                      <a:pPr algn="ctr"/>
                      <a:r>
                        <a:rPr lang="es-CR" sz="1200" b="0" dirty="0">
                          <a:solidFill>
                            <a:schemeClr val="tx1"/>
                          </a:solidFill>
                        </a:rPr>
                        <a:t>- Porcentajes 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92435"/>
                  </a:ext>
                </a:extLst>
              </a:tr>
              <a:tr h="289399">
                <a:tc rowSpan="2">
                  <a:txBody>
                    <a:bodyPr/>
                    <a:lstStyle/>
                    <a:p>
                      <a:r>
                        <a:rPr lang="es-CR" sz="1200" b="1" dirty="0">
                          <a:solidFill>
                            <a:schemeClr val="tx1"/>
                          </a:solidFill>
                        </a:rPr>
                        <a:t>Cantidad de NNA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R" sz="1200" b="1" dirty="0">
                          <a:solidFill>
                            <a:schemeClr val="tx1"/>
                          </a:solidFill>
                        </a:rPr>
                        <a:t>Total, n=716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R" sz="1200" b="1" dirty="0">
                          <a:solidFill>
                            <a:schemeClr val="tx1"/>
                          </a:solidFill>
                        </a:rPr>
                        <a:t>Región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925876"/>
                  </a:ext>
                </a:extLst>
              </a:tr>
              <a:tr h="289399">
                <a:tc v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Occidental, n=116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Central, n=466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Paracentral, n=57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Oriental, n=77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651235"/>
                  </a:ext>
                </a:extLst>
              </a:tr>
              <a:tr h="289399">
                <a:tc>
                  <a:txBody>
                    <a:bodyPr/>
                    <a:lstStyle/>
                    <a:p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207090"/>
                  </a:ext>
                </a:extLst>
              </a:tr>
              <a:tr h="289399">
                <a:tc>
                  <a:txBody>
                    <a:bodyPr/>
                    <a:lstStyle/>
                    <a:p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 o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195797"/>
                  </a:ext>
                </a:extLst>
              </a:tr>
              <a:tr h="289399">
                <a:tc>
                  <a:txBody>
                    <a:bodyPr/>
                    <a:lstStyle/>
                    <a:p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3 o más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864432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47695A5-518A-4FC6-B88E-50D043DAB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886377"/>
              </p:ext>
            </p:extLst>
          </p:nvPr>
        </p:nvGraphicFramePr>
        <p:xfrm>
          <a:off x="2246804" y="865133"/>
          <a:ext cx="4049485" cy="297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62BF415-66AB-40B1-AC3A-16E603E15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024087"/>
              </p:ext>
            </p:extLst>
          </p:nvPr>
        </p:nvGraphicFramePr>
        <p:xfrm>
          <a:off x="5974067" y="865132"/>
          <a:ext cx="4406544" cy="297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9666D560-3B6C-4962-A117-D2077693329F}"/>
              </a:ext>
            </a:extLst>
          </p:cNvPr>
          <p:cNvSpPr/>
          <p:nvPr/>
        </p:nvSpPr>
        <p:spPr>
          <a:xfrm>
            <a:off x="4306382" y="1619795"/>
            <a:ext cx="1750423" cy="322217"/>
          </a:xfrm>
          <a:prstGeom prst="rightArrow">
            <a:avLst/>
          </a:prstGeom>
          <a:solidFill>
            <a:srgbClr val="2F7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4263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A76A346-CE32-C349-B714-9FA5DE675A6C}"/>
              </a:ext>
            </a:extLst>
          </p:cNvPr>
          <p:cNvSpPr/>
          <p:nvPr/>
        </p:nvSpPr>
        <p:spPr>
          <a:xfrm>
            <a:off x="6609522" y="1987826"/>
            <a:ext cx="3896138" cy="377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30C79FD-C721-4B7B-BEAA-AD084B68B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037099"/>
              </p:ext>
            </p:extLst>
          </p:nvPr>
        </p:nvGraphicFramePr>
        <p:xfrm>
          <a:off x="5161433" y="1065192"/>
          <a:ext cx="5920409" cy="521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373D2256-AAC7-491D-B49F-5E118EBBA282}"/>
              </a:ext>
            </a:extLst>
          </p:cNvPr>
          <p:cNvSpPr/>
          <p:nvPr/>
        </p:nvSpPr>
        <p:spPr>
          <a:xfrm>
            <a:off x="101528" y="122614"/>
            <a:ext cx="8778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CÓMO HAN RECIBIDO CLASES LOS(AS) NNA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A210C03-95DD-4AC8-BFB1-2553FF6DF0E6}"/>
              </a:ext>
            </a:extLst>
          </p:cNvPr>
          <p:cNvSpPr txBox="1"/>
          <p:nvPr/>
        </p:nvSpPr>
        <p:spPr>
          <a:xfrm>
            <a:off x="1332411" y="6283236"/>
            <a:ext cx="9535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00" dirty="0"/>
              <a:t>Fuente: anexo cuadro estadístico 3</a:t>
            </a:r>
            <a:endParaRPr lang="es-CR" sz="1000" dirty="0">
              <a:highlight>
                <a:srgbClr val="FFFF00"/>
              </a:highlight>
            </a:endParaRPr>
          </a:p>
          <a:p>
            <a:r>
              <a:rPr lang="es-CR" sz="1000" dirty="0"/>
              <a:t>Pregunta: </a:t>
            </a:r>
            <a:r>
              <a:rPr lang="es-ES" sz="1000" dirty="0"/>
              <a:t>¿Bajo qué modalidad reciben principalmente las clases los niños y niñas en su hogar durante la cuarentena domiciliar obligatoria?</a:t>
            </a:r>
          </a:p>
          <a:p>
            <a:r>
              <a:rPr lang="es-ES" sz="1000" dirty="0"/>
              <a:t>* NNA: Niños, niñas y/o adolescentes</a:t>
            </a:r>
            <a:endParaRPr lang="es-CR" sz="10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35D01DC-6272-402A-9AE2-8850BA44F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862417"/>
              </p:ext>
            </p:extLst>
          </p:nvPr>
        </p:nvGraphicFramePr>
        <p:xfrm>
          <a:off x="794646" y="1144651"/>
          <a:ext cx="4406544" cy="482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BBC257B1-C31E-4A6E-9ADD-2570CA6B7C65}"/>
              </a:ext>
            </a:extLst>
          </p:cNvPr>
          <p:cNvSpPr/>
          <p:nvPr/>
        </p:nvSpPr>
        <p:spPr>
          <a:xfrm>
            <a:off x="3230078" y="2634913"/>
            <a:ext cx="1699731" cy="322217"/>
          </a:xfrm>
          <a:prstGeom prst="rightArrow">
            <a:avLst/>
          </a:prstGeom>
          <a:solidFill>
            <a:srgbClr val="2F7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31720F39-7C13-6A46-AD93-A7FD52A8E71D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0505660" y="2176670"/>
            <a:ext cx="36263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788E9B9-ED79-7446-BCEA-0572517C3496}"/>
              </a:ext>
            </a:extLst>
          </p:cNvPr>
          <p:cNvSpPr txBox="1"/>
          <p:nvPr/>
        </p:nvSpPr>
        <p:spPr>
          <a:xfrm>
            <a:off x="10954723" y="1987826"/>
            <a:ext cx="93939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1100" dirty="0"/>
              <a:t>Fecha de recolección</a:t>
            </a:r>
          </a:p>
        </p:txBody>
      </p:sp>
    </p:spTree>
    <p:extLst>
      <p:ext uri="{BB962C8B-B14F-4D97-AF65-F5344CB8AC3E}">
        <p14:creationId xmlns:p14="http://schemas.microsoft.com/office/powerpoint/2010/main" val="532760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C249E663-B448-4FCC-8DA0-9BD7603C1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80242"/>
              </p:ext>
            </p:extLst>
          </p:nvPr>
        </p:nvGraphicFramePr>
        <p:xfrm>
          <a:off x="1245319" y="949230"/>
          <a:ext cx="9821551" cy="49842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00251">
                  <a:extLst>
                    <a:ext uri="{9D8B030D-6E8A-4147-A177-3AD203B41FA5}">
                      <a16:colId xmlns:a16="http://schemas.microsoft.com/office/drawing/2014/main" val="3637089180"/>
                    </a:ext>
                  </a:extLst>
                </a:gridCol>
                <a:gridCol w="1344260">
                  <a:extLst>
                    <a:ext uri="{9D8B030D-6E8A-4147-A177-3AD203B41FA5}">
                      <a16:colId xmlns:a16="http://schemas.microsoft.com/office/drawing/2014/main" val="1552944189"/>
                    </a:ext>
                  </a:extLst>
                </a:gridCol>
                <a:gridCol w="1344260">
                  <a:extLst>
                    <a:ext uri="{9D8B030D-6E8A-4147-A177-3AD203B41FA5}">
                      <a16:colId xmlns:a16="http://schemas.microsoft.com/office/drawing/2014/main" val="2801265091"/>
                    </a:ext>
                  </a:extLst>
                </a:gridCol>
                <a:gridCol w="1344260">
                  <a:extLst>
                    <a:ext uri="{9D8B030D-6E8A-4147-A177-3AD203B41FA5}">
                      <a16:colId xmlns:a16="http://schemas.microsoft.com/office/drawing/2014/main" val="873701218"/>
                    </a:ext>
                  </a:extLst>
                </a:gridCol>
                <a:gridCol w="1344260">
                  <a:extLst>
                    <a:ext uri="{9D8B030D-6E8A-4147-A177-3AD203B41FA5}">
                      <a16:colId xmlns:a16="http://schemas.microsoft.com/office/drawing/2014/main" val="2419679027"/>
                    </a:ext>
                  </a:extLst>
                </a:gridCol>
                <a:gridCol w="1344260">
                  <a:extLst>
                    <a:ext uri="{9D8B030D-6E8A-4147-A177-3AD203B41FA5}">
                      <a16:colId xmlns:a16="http://schemas.microsoft.com/office/drawing/2014/main" val="4210967725"/>
                    </a:ext>
                  </a:extLst>
                </a:gridCol>
              </a:tblGrid>
              <a:tr h="731620">
                <a:tc gridSpan="6">
                  <a:txBody>
                    <a:bodyPr/>
                    <a:lstStyle/>
                    <a:p>
                      <a:pPr algn="ctr" rtl="0"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r>
                        <a:rPr lang="es-CR" sz="1400" b="1" noProof="0" dirty="0"/>
                        <a:t>Actividad a la que han dedicado los(as) NNA* del hogar la mayor parte de su tiempo libre durante la cuarentena</a:t>
                      </a:r>
                      <a:r>
                        <a:rPr lang="es-CR" sz="1400" b="1" baseline="0" noProof="0" dirty="0"/>
                        <a:t>, según región</a:t>
                      </a:r>
                    </a:p>
                    <a:p>
                      <a:pPr algn="ctr" rtl="0"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r>
                        <a:rPr lang="es-CR" sz="1200" baseline="0" noProof="0" dirty="0"/>
                        <a:t>- Porcentaje que está recibiendo clases, principales menciones, n=668 -</a:t>
                      </a:r>
                      <a:endParaRPr lang="es-CR" sz="12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87925"/>
                  </a:ext>
                </a:extLst>
              </a:tr>
              <a:tr h="448236">
                <a:tc rowSpan="2">
                  <a:txBody>
                    <a:bodyPr/>
                    <a:lstStyle/>
                    <a:p>
                      <a:pPr algn="ctr"/>
                      <a:r>
                        <a:rPr lang="es-CR" sz="1200" b="1" noProof="0" dirty="0">
                          <a:latin typeface="+mj-lt"/>
                        </a:rPr>
                        <a:t>Actividad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R" sz="1200" b="1" noProof="0" dirty="0">
                          <a:latin typeface="+mj-lt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R" sz="1200" b="1" noProof="0" dirty="0">
                          <a:latin typeface="+mj-lt"/>
                        </a:rPr>
                        <a:t>Región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062605"/>
                  </a:ext>
                </a:extLst>
              </a:tr>
              <a:tr h="51355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Occidental, n=106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Central, n=442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Paracentral, n=52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Oriental, n=68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03565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Jugar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835076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Ayudar en la limpieza del hogar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489425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Ver televisión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097368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Usar el internet (redes sociales, juegos, videos)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--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403516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Cuidar a otros miembros del hogar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412306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Leer/Estudiar/Tareas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00454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Ejercitarse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965683"/>
                  </a:ext>
                </a:extLst>
              </a:tr>
            </a:tbl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19D38DE-54AE-4B6D-A998-578FAFB8A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305508"/>
              </p:ext>
            </p:extLst>
          </p:nvPr>
        </p:nvGraphicFramePr>
        <p:xfrm>
          <a:off x="4345570" y="2647406"/>
          <a:ext cx="1349829" cy="328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C5B54A02-D083-4C8D-9946-44A337ED8ECA}"/>
              </a:ext>
            </a:extLst>
          </p:cNvPr>
          <p:cNvSpPr/>
          <p:nvPr/>
        </p:nvSpPr>
        <p:spPr>
          <a:xfrm>
            <a:off x="101528" y="122614"/>
            <a:ext cx="8778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 LIBRE DE LOS(AS) NNA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541A1A-E75B-4FB9-81A1-84D9FDE4383C}"/>
              </a:ext>
            </a:extLst>
          </p:cNvPr>
          <p:cNvSpPr txBox="1"/>
          <p:nvPr/>
        </p:nvSpPr>
        <p:spPr>
          <a:xfrm>
            <a:off x="1332411" y="6283236"/>
            <a:ext cx="9535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00" dirty="0"/>
              <a:t>Fuente: anexo cuadro estadístico 4</a:t>
            </a:r>
            <a:endParaRPr lang="es-CR" sz="1000" dirty="0">
              <a:highlight>
                <a:srgbClr val="FFFF00"/>
              </a:highlight>
            </a:endParaRPr>
          </a:p>
          <a:p>
            <a:r>
              <a:rPr lang="es-CR" sz="1000" dirty="0"/>
              <a:t>Pregunta: </a:t>
            </a:r>
            <a:r>
              <a:rPr lang="es-ES" sz="1000" dirty="0"/>
              <a:t>Durante la cuarentena domiciliar obligatoria, ¿a qué actividad han dedicado los niños, niñas y adolescentes de su hogar la mayor parte de su tiempo libre?</a:t>
            </a:r>
          </a:p>
          <a:p>
            <a:r>
              <a:rPr lang="es-ES" sz="1000" dirty="0"/>
              <a:t>* NNA: Niños, niñas y/o adolescentes</a:t>
            </a:r>
            <a:endParaRPr lang="es-CR" sz="1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00FA31F-6DB7-458F-B2BC-3848FEA07AE4}"/>
              </a:ext>
            </a:extLst>
          </p:cNvPr>
          <p:cNvSpPr txBox="1"/>
          <p:nvPr/>
        </p:nvSpPr>
        <p:spPr>
          <a:xfrm>
            <a:off x="9456109" y="184169"/>
            <a:ext cx="1988529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1200" dirty="0"/>
              <a:t>90% está recibiendo clases</a:t>
            </a:r>
          </a:p>
        </p:txBody>
      </p:sp>
    </p:spTree>
    <p:extLst>
      <p:ext uri="{BB962C8B-B14F-4D97-AF65-F5344CB8AC3E}">
        <p14:creationId xmlns:p14="http://schemas.microsoft.com/office/powerpoint/2010/main" val="1572553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688E2903-8AF2-46EA-8422-21BE8D52C8E0}"/>
              </a:ext>
            </a:extLst>
          </p:cNvPr>
          <p:cNvSpPr/>
          <p:nvPr/>
        </p:nvSpPr>
        <p:spPr>
          <a:xfrm>
            <a:off x="8125659" y="2098765"/>
            <a:ext cx="754110" cy="3285968"/>
          </a:xfrm>
          <a:prstGeom prst="round2SameRect">
            <a:avLst/>
          </a:prstGeom>
          <a:gradFill flip="none" rotWithShape="1">
            <a:gsLst>
              <a:gs pos="54000">
                <a:srgbClr val="A8B6BC"/>
              </a:gs>
              <a:gs pos="100000">
                <a:srgbClr val="66828E"/>
              </a:gs>
              <a:gs pos="0">
                <a:srgbClr val="E9E8E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C79971CE-19BD-41F7-8E26-16CFF4401386}"/>
              </a:ext>
            </a:extLst>
          </p:cNvPr>
          <p:cNvSpPr/>
          <p:nvPr/>
        </p:nvSpPr>
        <p:spPr>
          <a:xfrm>
            <a:off x="9036970" y="2098765"/>
            <a:ext cx="754110" cy="3285968"/>
          </a:xfrm>
          <a:prstGeom prst="round2SameRect">
            <a:avLst/>
          </a:prstGeom>
          <a:gradFill flip="none" rotWithShape="1">
            <a:gsLst>
              <a:gs pos="52000">
                <a:srgbClr val="9FABB3"/>
              </a:gs>
              <a:gs pos="100000">
                <a:srgbClr val="5D7585"/>
              </a:gs>
              <a:gs pos="0">
                <a:srgbClr val="E9E8E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E3243A07-B22B-4DEF-A8FC-ED6B80FE884B}"/>
              </a:ext>
            </a:extLst>
          </p:cNvPr>
          <p:cNvSpPr/>
          <p:nvPr/>
        </p:nvSpPr>
        <p:spPr>
          <a:xfrm>
            <a:off x="10859588" y="2098766"/>
            <a:ext cx="766357" cy="3285967"/>
          </a:xfrm>
          <a:prstGeom prst="round2SameRect">
            <a:avLst/>
          </a:prstGeom>
          <a:gradFill flip="none" rotWithShape="1">
            <a:gsLst>
              <a:gs pos="53000">
                <a:srgbClr val="A6ABB3"/>
              </a:gs>
              <a:gs pos="100000">
                <a:srgbClr val="515E70"/>
              </a:gs>
              <a:gs pos="0">
                <a:srgbClr val="E9E8E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FE9F11CA-DA0F-401A-89D4-7DCF8533DC62}"/>
              </a:ext>
            </a:extLst>
          </p:cNvPr>
          <p:cNvSpPr/>
          <p:nvPr/>
        </p:nvSpPr>
        <p:spPr>
          <a:xfrm>
            <a:off x="9948281" y="2098764"/>
            <a:ext cx="754110" cy="3285969"/>
          </a:xfrm>
          <a:prstGeom prst="round2SameRect">
            <a:avLst/>
          </a:prstGeom>
          <a:gradFill flip="none" rotWithShape="1">
            <a:gsLst>
              <a:gs pos="54000">
                <a:srgbClr val="A8B1B8"/>
              </a:gs>
              <a:gs pos="100000">
                <a:srgbClr val="5F7281"/>
              </a:gs>
              <a:gs pos="0">
                <a:srgbClr val="E9E8E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Rectángulo: esquinas superiores redondeadas 5">
            <a:extLst>
              <a:ext uri="{FF2B5EF4-FFF2-40B4-BE49-F238E27FC236}">
                <a16:creationId xmlns:a16="http://schemas.microsoft.com/office/drawing/2014/main" id="{BDFA73AE-4FAA-411D-8AF8-61C1AA06A37D}"/>
              </a:ext>
            </a:extLst>
          </p:cNvPr>
          <p:cNvSpPr/>
          <p:nvPr/>
        </p:nvSpPr>
        <p:spPr>
          <a:xfrm>
            <a:off x="4480408" y="2098765"/>
            <a:ext cx="801187" cy="3285968"/>
          </a:xfrm>
          <a:prstGeom prst="round2SameRect">
            <a:avLst/>
          </a:prstGeom>
          <a:gradFill flip="none" rotWithShape="1">
            <a:gsLst>
              <a:gs pos="50000">
                <a:srgbClr val="A9BCC1"/>
              </a:gs>
              <a:gs pos="100000">
                <a:srgbClr val="678F99"/>
              </a:gs>
              <a:gs pos="0">
                <a:srgbClr val="E9E8E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Rectángulo: esquinas superiores redondeadas 6">
            <a:extLst>
              <a:ext uri="{FF2B5EF4-FFF2-40B4-BE49-F238E27FC236}">
                <a16:creationId xmlns:a16="http://schemas.microsoft.com/office/drawing/2014/main" id="{0A66B1B1-C3BF-4FE0-B034-09440DA85CD6}"/>
              </a:ext>
            </a:extLst>
          </p:cNvPr>
          <p:cNvSpPr/>
          <p:nvPr/>
        </p:nvSpPr>
        <p:spPr>
          <a:xfrm>
            <a:off x="5391719" y="2098764"/>
            <a:ext cx="824234" cy="3285969"/>
          </a:xfrm>
          <a:prstGeom prst="round2SameRect">
            <a:avLst/>
          </a:prstGeom>
          <a:gradFill flip="none" rotWithShape="1">
            <a:gsLst>
              <a:gs pos="51000">
                <a:srgbClr val="AABCC1"/>
              </a:gs>
              <a:gs pos="100000">
                <a:srgbClr val="658C96"/>
              </a:gs>
              <a:gs pos="0">
                <a:srgbClr val="E9E8E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Rectángulo: esquinas superiores redondeadas 7">
            <a:extLst>
              <a:ext uri="{FF2B5EF4-FFF2-40B4-BE49-F238E27FC236}">
                <a16:creationId xmlns:a16="http://schemas.microsoft.com/office/drawing/2014/main" id="{4C93EDDF-FDF1-42F4-80D8-50E1592F50D8}"/>
              </a:ext>
            </a:extLst>
          </p:cNvPr>
          <p:cNvSpPr/>
          <p:nvPr/>
        </p:nvSpPr>
        <p:spPr>
          <a:xfrm>
            <a:off x="6303030" y="2098765"/>
            <a:ext cx="801190" cy="3285968"/>
          </a:xfrm>
          <a:prstGeom prst="round2SameRect">
            <a:avLst/>
          </a:prstGeom>
          <a:gradFill flip="none" rotWithShape="1">
            <a:gsLst>
              <a:gs pos="51000">
                <a:srgbClr val="AFBEC3"/>
              </a:gs>
              <a:gs pos="100000">
                <a:srgbClr val="668994"/>
              </a:gs>
              <a:gs pos="0">
                <a:srgbClr val="E9E8E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Rectángulo: esquinas superiores redondeadas 8">
            <a:extLst>
              <a:ext uri="{FF2B5EF4-FFF2-40B4-BE49-F238E27FC236}">
                <a16:creationId xmlns:a16="http://schemas.microsoft.com/office/drawing/2014/main" id="{768FE1E1-8323-4327-868A-B29958668B6D}"/>
              </a:ext>
            </a:extLst>
          </p:cNvPr>
          <p:cNvSpPr/>
          <p:nvPr/>
        </p:nvSpPr>
        <p:spPr>
          <a:xfrm>
            <a:off x="7214344" y="2098764"/>
            <a:ext cx="801187" cy="3285969"/>
          </a:xfrm>
          <a:prstGeom prst="round2SameRect">
            <a:avLst/>
          </a:prstGeom>
          <a:gradFill flip="none" rotWithShape="1">
            <a:gsLst>
              <a:gs pos="53000">
                <a:srgbClr val="A4B4BB"/>
              </a:gs>
              <a:gs pos="100000">
                <a:srgbClr val="61828F"/>
              </a:gs>
              <a:gs pos="0">
                <a:srgbClr val="E9E8E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D8A0D205-B3EF-4751-8287-CF1CE999F6C3}"/>
              </a:ext>
            </a:extLst>
          </p:cNvPr>
          <p:cNvSpPr/>
          <p:nvPr/>
        </p:nvSpPr>
        <p:spPr>
          <a:xfrm>
            <a:off x="3569100" y="2098764"/>
            <a:ext cx="824228" cy="3285969"/>
          </a:xfrm>
          <a:prstGeom prst="round2SameRect">
            <a:avLst/>
          </a:prstGeom>
          <a:gradFill flip="none" rotWithShape="1">
            <a:gsLst>
              <a:gs pos="50000">
                <a:srgbClr val="A9BCC1"/>
              </a:gs>
              <a:gs pos="100000">
                <a:srgbClr val="678F99"/>
              </a:gs>
              <a:gs pos="0">
                <a:srgbClr val="E9E8E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515B9F10-AD6E-486C-A5D7-D7025C1BD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30521"/>
              </p:ext>
            </p:extLst>
          </p:nvPr>
        </p:nvGraphicFramePr>
        <p:xfrm>
          <a:off x="566055" y="953801"/>
          <a:ext cx="11181803" cy="44309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7042">
                  <a:extLst>
                    <a:ext uri="{9D8B030D-6E8A-4147-A177-3AD203B41FA5}">
                      <a16:colId xmlns:a16="http://schemas.microsoft.com/office/drawing/2014/main" val="3637089180"/>
                    </a:ext>
                  </a:extLst>
                </a:gridCol>
                <a:gridCol w="910529">
                  <a:extLst>
                    <a:ext uri="{9D8B030D-6E8A-4147-A177-3AD203B41FA5}">
                      <a16:colId xmlns:a16="http://schemas.microsoft.com/office/drawing/2014/main" val="2398668572"/>
                    </a:ext>
                  </a:extLst>
                </a:gridCol>
                <a:gridCol w="910529">
                  <a:extLst>
                    <a:ext uri="{9D8B030D-6E8A-4147-A177-3AD203B41FA5}">
                      <a16:colId xmlns:a16="http://schemas.microsoft.com/office/drawing/2014/main" val="2801265091"/>
                    </a:ext>
                  </a:extLst>
                </a:gridCol>
                <a:gridCol w="910529">
                  <a:extLst>
                    <a:ext uri="{9D8B030D-6E8A-4147-A177-3AD203B41FA5}">
                      <a16:colId xmlns:a16="http://schemas.microsoft.com/office/drawing/2014/main" val="873701218"/>
                    </a:ext>
                  </a:extLst>
                </a:gridCol>
                <a:gridCol w="910529">
                  <a:extLst>
                    <a:ext uri="{9D8B030D-6E8A-4147-A177-3AD203B41FA5}">
                      <a16:colId xmlns:a16="http://schemas.microsoft.com/office/drawing/2014/main" val="2419679027"/>
                    </a:ext>
                  </a:extLst>
                </a:gridCol>
                <a:gridCol w="910529">
                  <a:extLst>
                    <a:ext uri="{9D8B030D-6E8A-4147-A177-3AD203B41FA5}">
                      <a16:colId xmlns:a16="http://schemas.microsoft.com/office/drawing/2014/main" val="4210967725"/>
                    </a:ext>
                  </a:extLst>
                </a:gridCol>
                <a:gridCol w="910529">
                  <a:extLst>
                    <a:ext uri="{9D8B030D-6E8A-4147-A177-3AD203B41FA5}">
                      <a16:colId xmlns:a16="http://schemas.microsoft.com/office/drawing/2014/main" val="486965082"/>
                    </a:ext>
                  </a:extLst>
                </a:gridCol>
                <a:gridCol w="910529">
                  <a:extLst>
                    <a:ext uri="{9D8B030D-6E8A-4147-A177-3AD203B41FA5}">
                      <a16:colId xmlns:a16="http://schemas.microsoft.com/office/drawing/2014/main" val="369128200"/>
                    </a:ext>
                  </a:extLst>
                </a:gridCol>
                <a:gridCol w="910529">
                  <a:extLst>
                    <a:ext uri="{9D8B030D-6E8A-4147-A177-3AD203B41FA5}">
                      <a16:colId xmlns:a16="http://schemas.microsoft.com/office/drawing/2014/main" val="1515979045"/>
                    </a:ext>
                  </a:extLst>
                </a:gridCol>
                <a:gridCol w="910529">
                  <a:extLst>
                    <a:ext uri="{9D8B030D-6E8A-4147-A177-3AD203B41FA5}">
                      <a16:colId xmlns:a16="http://schemas.microsoft.com/office/drawing/2014/main" val="1967195121"/>
                    </a:ext>
                  </a:extLst>
                </a:gridCol>
              </a:tblGrid>
              <a:tr h="735222">
                <a:tc gridSpan="10">
                  <a:txBody>
                    <a:bodyPr/>
                    <a:lstStyle/>
                    <a:p>
                      <a:pPr algn="ctr" rtl="0"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r>
                        <a:rPr lang="es-CR" sz="1400" b="1" noProof="0" dirty="0"/>
                        <a:t>Instituciones que conoce a las que podría denunciar casos de violencia contra los niños y las mujeres</a:t>
                      </a:r>
                      <a:r>
                        <a:rPr lang="es-CR" sz="1400" b="1" baseline="0" noProof="0" dirty="0"/>
                        <a:t>, según sexo, edad y escolaridad</a:t>
                      </a:r>
                    </a:p>
                    <a:p>
                      <a:pPr marL="0" indent="0" algn="ctr" rtl="0">
                        <a:buFontTx/>
                        <a:buNone/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r>
                        <a:rPr lang="es-CR" sz="1200" baseline="0" noProof="0" dirty="0"/>
                        <a:t>- Porcentajes, principales menciones, respuesta múltiple -</a:t>
                      </a:r>
                    </a:p>
                    <a:p>
                      <a:pPr marL="171450" indent="-171450" algn="ctr" rtl="0">
                        <a:buFontTx/>
                        <a:buChar char="-"/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CR" sz="120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>
                        <a:defRPr sz="1862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CR" sz="120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E4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defRPr sz="1862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CR" sz="120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E4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087925"/>
                  </a:ext>
                </a:extLst>
              </a:tr>
              <a:tr h="412204">
                <a:tc rowSpan="2">
                  <a:txBody>
                    <a:bodyPr/>
                    <a:lstStyle/>
                    <a:p>
                      <a:pPr algn="ctr"/>
                      <a:r>
                        <a:rPr lang="es-CR" sz="1200" b="1" noProof="0" dirty="0">
                          <a:latin typeface="+mj-lt"/>
                        </a:rPr>
                        <a:t>Tendencia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200" b="1" noProof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s-CR" sz="1200" b="1" noProof="0" dirty="0">
                          <a:latin typeface="+mj-lt"/>
                        </a:rPr>
                        <a:t>Grupo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R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R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200" b="1" noProof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062605"/>
                  </a:ext>
                </a:extLst>
              </a:tr>
              <a:tr h="45335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n=1214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Masculino, n=558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Femenino,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n=656</a:t>
                      </a:r>
                      <a:endParaRPr lang="es-CR" sz="1200" b="1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18-24, n=202</a:t>
                      </a:r>
                      <a:endParaRPr lang="es-CR" sz="1200" b="1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25-39, n=532</a:t>
                      </a:r>
                      <a:endParaRPr lang="es-CR" sz="1200" b="1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40+,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n=480</a:t>
                      </a:r>
                      <a:endParaRPr lang="es-CR" sz="1200" b="1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Primaria,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n=321</a:t>
                      </a:r>
                      <a:endParaRPr lang="es-CR" sz="1200" b="1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Secundaria,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n=551</a:t>
                      </a:r>
                      <a:endParaRPr lang="es-CR" sz="1200" b="1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b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Superior,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b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n=342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03565"/>
                  </a:ext>
                </a:extLst>
              </a:tr>
              <a:tr h="471051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Consejo Nacional de la Niñez y de la Adolescencia, CONNA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835076"/>
                  </a:ext>
                </a:extLst>
              </a:tr>
              <a:tr h="471051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Ministerio de Justicia y Seguridad 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489425"/>
                  </a:ext>
                </a:extLst>
              </a:tr>
              <a:tr h="471051"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Alcaldía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097368"/>
                  </a:ext>
                </a:extLst>
              </a:tr>
              <a:tr h="471051"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ISDEMU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403516"/>
                  </a:ext>
                </a:extLst>
              </a:tr>
              <a:tr h="471051"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escuela o colegio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412306"/>
                  </a:ext>
                </a:extLst>
              </a:tr>
              <a:tr h="471051"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Policía Nacional Civil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299066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0E898262-1C19-4864-9961-FB7701BACA06}"/>
              </a:ext>
            </a:extLst>
          </p:cNvPr>
          <p:cNvSpPr/>
          <p:nvPr/>
        </p:nvSpPr>
        <p:spPr>
          <a:xfrm>
            <a:off x="101528" y="122614"/>
            <a:ext cx="8778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ENTIDADES ADONDE ACUDIR PARA DENUNCIAR VIOLENCIA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26AF4C-5A89-4267-80C1-48A680E1847D}"/>
              </a:ext>
            </a:extLst>
          </p:cNvPr>
          <p:cNvSpPr txBox="1"/>
          <p:nvPr/>
        </p:nvSpPr>
        <p:spPr>
          <a:xfrm>
            <a:off x="1332411" y="6283236"/>
            <a:ext cx="953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00" dirty="0"/>
              <a:t>Fuente: anexo cuadro estadístico 9</a:t>
            </a:r>
            <a:endParaRPr lang="es-CR" sz="1000" dirty="0">
              <a:highlight>
                <a:srgbClr val="FFFF00"/>
              </a:highlight>
            </a:endParaRPr>
          </a:p>
          <a:p>
            <a:r>
              <a:rPr lang="es-CR" sz="1000" dirty="0"/>
              <a:t>Pregunta: </a:t>
            </a:r>
            <a:r>
              <a:rPr lang="es-ES" sz="1000" dirty="0"/>
              <a:t>¿Qué instituciones conoce usted a las que se podrían denunciar casos de violencia contra los niños y las mujeres en el hogar o en la comunidad?</a:t>
            </a:r>
          </a:p>
        </p:txBody>
      </p:sp>
    </p:spTree>
    <p:extLst>
      <p:ext uri="{BB962C8B-B14F-4D97-AF65-F5344CB8AC3E}">
        <p14:creationId xmlns:p14="http://schemas.microsoft.com/office/powerpoint/2010/main" val="344936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081D44C-0BC4-43C3-91BB-BA9D611CBBCD}"/>
              </a:ext>
            </a:extLst>
          </p:cNvPr>
          <p:cNvSpPr txBox="1">
            <a:spLocks/>
          </p:cNvSpPr>
          <p:nvPr/>
        </p:nvSpPr>
        <p:spPr>
          <a:xfrm>
            <a:off x="893577" y="2738845"/>
            <a:ext cx="10404846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>
                <a:solidFill>
                  <a:srgbClr val="2931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Anexo 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3D70F4C-E5DC-4AB0-B1DF-0C494B4EAAC3}"/>
              </a:ext>
            </a:extLst>
          </p:cNvPr>
          <p:cNvSpPr/>
          <p:nvPr/>
        </p:nvSpPr>
        <p:spPr>
          <a:xfrm>
            <a:off x="893577" y="3729445"/>
            <a:ext cx="48802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Cuadros estadísticos.</a:t>
            </a:r>
          </a:p>
        </p:txBody>
      </p:sp>
    </p:spTree>
    <p:extLst>
      <p:ext uri="{BB962C8B-B14F-4D97-AF65-F5344CB8AC3E}">
        <p14:creationId xmlns:p14="http://schemas.microsoft.com/office/powerpoint/2010/main" val="52688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958B2BA-837B-433C-A7C8-4640F1E71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648151"/>
              </p:ext>
            </p:extLst>
          </p:nvPr>
        </p:nvGraphicFramePr>
        <p:xfrm>
          <a:off x="290888" y="301337"/>
          <a:ext cx="11587602" cy="6476174"/>
        </p:xfrm>
        <a:graphic>
          <a:graphicData uri="http://schemas.openxmlformats.org/drawingml/2006/table">
            <a:tbl>
              <a:tblPr/>
              <a:tblGrid>
                <a:gridCol w="1514740">
                  <a:extLst>
                    <a:ext uri="{9D8B030D-6E8A-4147-A177-3AD203B41FA5}">
                      <a16:colId xmlns:a16="http://schemas.microsoft.com/office/drawing/2014/main" val="251807627"/>
                    </a:ext>
                  </a:extLst>
                </a:gridCol>
                <a:gridCol w="1514740">
                  <a:extLst>
                    <a:ext uri="{9D8B030D-6E8A-4147-A177-3AD203B41FA5}">
                      <a16:colId xmlns:a16="http://schemas.microsoft.com/office/drawing/2014/main" val="2165411597"/>
                    </a:ext>
                  </a:extLst>
                </a:gridCol>
                <a:gridCol w="635111">
                  <a:extLst>
                    <a:ext uri="{9D8B030D-6E8A-4147-A177-3AD203B41FA5}">
                      <a16:colId xmlns:a16="http://schemas.microsoft.com/office/drawing/2014/main" val="2069852647"/>
                    </a:ext>
                  </a:extLst>
                </a:gridCol>
                <a:gridCol w="635111">
                  <a:extLst>
                    <a:ext uri="{9D8B030D-6E8A-4147-A177-3AD203B41FA5}">
                      <a16:colId xmlns:a16="http://schemas.microsoft.com/office/drawing/2014/main" val="4066877602"/>
                    </a:ext>
                  </a:extLst>
                </a:gridCol>
                <a:gridCol w="787538">
                  <a:extLst>
                    <a:ext uri="{9D8B030D-6E8A-4147-A177-3AD203B41FA5}">
                      <a16:colId xmlns:a16="http://schemas.microsoft.com/office/drawing/2014/main" val="1754124131"/>
                    </a:ext>
                  </a:extLst>
                </a:gridCol>
                <a:gridCol w="790714">
                  <a:extLst>
                    <a:ext uri="{9D8B030D-6E8A-4147-A177-3AD203B41FA5}">
                      <a16:colId xmlns:a16="http://schemas.microsoft.com/office/drawing/2014/main" val="1109387425"/>
                    </a:ext>
                  </a:extLst>
                </a:gridCol>
                <a:gridCol w="635111">
                  <a:extLst>
                    <a:ext uri="{9D8B030D-6E8A-4147-A177-3AD203B41FA5}">
                      <a16:colId xmlns:a16="http://schemas.microsoft.com/office/drawing/2014/main" val="2957211985"/>
                    </a:ext>
                  </a:extLst>
                </a:gridCol>
                <a:gridCol w="635111">
                  <a:extLst>
                    <a:ext uri="{9D8B030D-6E8A-4147-A177-3AD203B41FA5}">
                      <a16:colId xmlns:a16="http://schemas.microsoft.com/office/drawing/2014/main" val="255552734"/>
                    </a:ext>
                  </a:extLst>
                </a:gridCol>
                <a:gridCol w="635111">
                  <a:extLst>
                    <a:ext uri="{9D8B030D-6E8A-4147-A177-3AD203B41FA5}">
                      <a16:colId xmlns:a16="http://schemas.microsoft.com/office/drawing/2014/main" val="2017974670"/>
                    </a:ext>
                  </a:extLst>
                </a:gridCol>
                <a:gridCol w="635111">
                  <a:extLst>
                    <a:ext uri="{9D8B030D-6E8A-4147-A177-3AD203B41FA5}">
                      <a16:colId xmlns:a16="http://schemas.microsoft.com/office/drawing/2014/main" val="1082270720"/>
                    </a:ext>
                  </a:extLst>
                </a:gridCol>
                <a:gridCol w="635111">
                  <a:extLst>
                    <a:ext uri="{9D8B030D-6E8A-4147-A177-3AD203B41FA5}">
                      <a16:colId xmlns:a16="http://schemas.microsoft.com/office/drawing/2014/main" val="515822853"/>
                    </a:ext>
                  </a:extLst>
                </a:gridCol>
                <a:gridCol w="635111">
                  <a:extLst>
                    <a:ext uri="{9D8B030D-6E8A-4147-A177-3AD203B41FA5}">
                      <a16:colId xmlns:a16="http://schemas.microsoft.com/office/drawing/2014/main" val="1677769535"/>
                    </a:ext>
                  </a:extLst>
                </a:gridCol>
                <a:gridCol w="635111">
                  <a:extLst>
                    <a:ext uri="{9D8B030D-6E8A-4147-A177-3AD203B41FA5}">
                      <a16:colId xmlns:a16="http://schemas.microsoft.com/office/drawing/2014/main" val="4073418700"/>
                    </a:ext>
                  </a:extLst>
                </a:gridCol>
                <a:gridCol w="635111">
                  <a:extLst>
                    <a:ext uri="{9D8B030D-6E8A-4147-A177-3AD203B41FA5}">
                      <a16:colId xmlns:a16="http://schemas.microsoft.com/office/drawing/2014/main" val="3968425536"/>
                    </a:ext>
                  </a:extLst>
                </a:gridCol>
                <a:gridCol w="628760">
                  <a:extLst>
                    <a:ext uri="{9D8B030D-6E8A-4147-A177-3AD203B41FA5}">
                      <a16:colId xmlns:a16="http://schemas.microsoft.com/office/drawing/2014/main" val="369794751"/>
                    </a:ext>
                  </a:extLst>
                </a:gridCol>
              </a:tblGrid>
              <a:tr h="355428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CUADRO:1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OPINION PUBLICA No110 EL SALVADOR, MAYO 2020</a:t>
                      </a:r>
                    </a:p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-Porcentaje-</a:t>
                      </a:r>
                    </a:p>
                  </a:txBody>
                  <a:tcPr marL="6337" marR="6337" marT="6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916963"/>
                  </a:ext>
                </a:extLst>
              </a:tr>
              <a:tr h="19481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37" marR="6337" marT="6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337" marR="6337" marT="63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Región: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Género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Edad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43174"/>
                  </a:ext>
                </a:extLst>
              </a:tr>
              <a:tr h="194814">
                <a:tc gridSpan="2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OCC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PARACENT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ORI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Masc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18-24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25-39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40+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625171"/>
                  </a:ext>
                </a:extLst>
              </a:tr>
              <a:tr h="194814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P1: Anotar sexo del entrevistado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Masculino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46.1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602952"/>
                  </a:ext>
                </a:extLst>
              </a:tr>
              <a:tr h="1948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Femenino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53.9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35656"/>
                  </a:ext>
                </a:extLst>
              </a:tr>
              <a:tr h="194814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81876"/>
                  </a:ext>
                </a:extLst>
              </a:tr>
              <a:tr h="1948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1214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845274"/>
                  </a:ext>
                </a:extLst>
              </a:tr>
              <a:tr h="194814">
                <a:tc rowSpan="5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P3. RANGO DE EDAD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18-24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21.1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93266"/>
                  </a:ext>
                </a:extLst>
              </a:tr>
              <a:tr h="1948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25-34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24.2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499088"/>
                  </a:ext>
                </a:extLst>
              </a:tr>
              <a:tr h="1948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35-44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21.2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588751"/>
                  </a:ext>
                </a:extLst>
              </a:tr>
              <a:tr h="1948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45-54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17.6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99007"/>
                  </a:ext>
                </a:extLst>
              </a:tr>
              <a:tr h="1948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55+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16.0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708175"/>
                  </a:ext>
                </a:extLst>
              </a:tr>
              <a:tr h="194814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7568"/>
                  </a:ext>
                </a:extLst>
              </a:tr>
              <a:tr h="1948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1214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248241"/>
                  </a:ext>
                </a:extLst>
              </a:tr>
              <a:tr h="304741">
                <a:tc rowSpan="10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P46: ¿Cuál es su ocupación principal?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Profesional, técnicos, gerentes y afines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572137"/>
                  </a:ext>
                </a:extLst>
              </a:tr>
              <a:tr h="30474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Comerciantes y vendedores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14.4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627779"/>
                  </a:ext>
                </a:extLst>
              </a:tr>
              <a:tr h="30474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Empleados de oficina y afines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13.2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069642"/>
                  </a:ext>
                </a:extLst>
              </a:tr>
              <a:tr h="30474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Agricultor, ganadero y afines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7.9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48090"/>
                  </a:ext>
                </a:extLst>
              </a:tr>
              <a:tr h="30474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Artesanos y operarios especiales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405514"/>
                  </a:ext>
                </a:extLst>
              </a:tr>
              <a:tr h="1948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Obreros y jornaleros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026863"/>
                  </a:ext>
                </a:extLst>
              </a:tr>
              <a:tr h="1948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Amas de casa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26.3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861513"/>
                  </a:ext>
                </a:extLst>
              </a:tr>
              <a:tr h="1948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Estudiantes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4.1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586177"/>
                  </a:ext>
                </a:extLst>
              </a:tr>
              <a:tr h="30474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Pensionados/desempleados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616325"/>
                  </a:ext>
                </a:extLst>
              </a:tr>
              <a:tr h="1948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Otros no identificados/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8.3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9.4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649596"/>
                  </a:ext>
                </a:extLst>
              </a:tr>
              <a:tr h="194814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90692"/>
                  </a:ext>
                </a:extLst>
              </a:tr>
              <a:tr h="1948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1214</a:t>
                      </a:r>
                    </a:p>
                  </a:txBody>
                  <a:tcPr marL="6337" marR="6337" marT="63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335418"/>
                  </a:ext>
                </a:extLst>
              </a:tr>
              <a:tr h="405713">
                <a:tc gridSpan="15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C.I.D GALLUP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37" marR="6337" marT="633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273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983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15CF334-E21E-40F7-B96D-2AC53F048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80248"/>
              </p:ext>
            </p:extLst>
          </p:nvPr>
        </p:nvGraphicFramePr>
        <p:xfrm>
          <a:off x="295098" y="478971"/>
          <a:ext cx="11601804" cy="6269935"/>
        </p:xfrm>
        <a:graphic>
          <a:graphicData uri="http://schemas.openxmlformats.org/drawingml/2006/table">
            <a:tbl>
              <a:tblPr/>
              <a:tblGrid>
                <a:gridCol w="1516595">
                  <a:extLst>
                    <a:ext uri="{9D8B030D-6E8A-4147-A177-3AD203B41FA5}">
                      <a16:colId xmlns:a16="http://schemas.microsoft.com/office/drawing/2014/main" val="57180371"/>
                    </a:ext>
                  </a:extLst>
                </a:gridCol>
                <a:gridCol w="1516595">
                  <a:extLst>
                    <a:ext uri="{9D8B030D-6E8A-4147-A177-3AD203B41FA5}">
                      <a16:colId xmlns:a16="http://schemas.microsoft.com/office/drawing/2014/main" val="94178593"/>
                    </a:ext>
                  </a:extLst>
                </a:gridCol>
                <a:gridCol w="635890">
                  <a:extLst>
                    <a:ext uri="{9D8B030D-6E8A-4147-A177-3AD203B41FA5}">
                      <a16:colId xmlns:a16="http://schemas.microsoft.com/office/drawing/2014/main" val="3622898844"/>
                    </a:ext>
                  </a:extLst>
                </a:gridCol>
                <a:gridCol w="635890">
                  <a:extLst>
                    <a:ext uri="{9D8B030D-6E8A-4147-A177-3AD203B41FA5}">
                      <a16:colId xmlns:a16="http://schemas.microsoft.com/office/drawing/2014/main" val="455350923"/>
                    </a:ext>
                  </a:extLst>
                </a:gridCol>
                <a:gridCol w="788503">
                  <a:extLst>
                    <a:ext uri="{9D8B030D-6E8A-4147-A177-3AD203B41FA5}">
                      <a16:colId xmlns:a16="http://schemas.microsoft.com/office/drawing/2014/main" val="1805916217"/>
                    </a:ext>
                  </a:extLst>
                </a:gridCol>
                <a:gridCol w="791681">
                  <a:extLst>
                    <a:ext uri="{9D8B030D-6E8A-4147-A177-3AD203B41FA5}">
                      <a16:colId xmlns:a16="http://schemas.microsoft.com/office/drawing/2014/main" val="1919543771"/>
                    </a:ext>
                  </a:extLst>
                </a:gridCol>
                <a:gridCol w="635890">
                  <a:extLst>
                    <a:ext uri="{9D8B030D-6E8A-4147-A177-3AD203B41FA5}">
                      <a16:colId xmlns:a16="http://schemas.microsoft.com/office/drawing/2014/main" val="1892710179"/>
                    </a:ext>
                  </a:extLst>
                </a:gridCol>
                <a:gridCol w="635890">
                  <a:extLst>
                    <a:ext uri="{9D8B030D-6E8A-4147-A177-3AD203B41FA5}">
                      <a16:colId xmlns:a16="http://schemas.microsoft.com/office/drawing/2014/main" val="2582087730"/>
                    </a:ext>
                  </a:extLst>
                </a:gridCol>
                <a:gridCol w="635890">
                  <a:extLst>
                    <a:ext uri="{9D8B030D-6E8A-4147-A177-3AD203B41FA5}">
                      <a16:colId xmlns:a16="http://schemas.microsoft.com/office/drawing/2014/main" val="4081135665"/>
                    </a:ext>
                  </a:extLst>
                </a:gridCol>
                <a:gridCol w="635890">
                  <a:extLst>
                    <a:ext uri="{9D8B030D-6E8A-4147-A177-3AD203B41FA5}">
                      <a16:colId xmlns:a16="http://schemas.microsoft.com/office/drawing/2014/main" val="281727648"/>
                    </a:ext>
                  </a:extLst>
                </a:gridCol>
                <a:gridCol w="635890">
                  <a:extLst>
                    <a:ext uri="{9D8B030D-6E8A-4147-A177-3AD203B41FA5}">
                      <a16:colId xmlns:a16="http://schemas.microsoft.com/office/drawing/2014/main" val="2257350700"/>
                    </a:ext>
                  </a:extLst>
                </a:gridCol>
                <a:gridCol w="635890">
                  <a:extLst>
                    <a:ext uri="{9D8B030D-6E8A-4147-A177-3AD203B41FA5}">
                      <a16:colId xmlns:a16="http://schemas.microsoft.com/office/drawing/2014/main" val="3440863401"/>
                    </a:ext>
                  </a:extLst>
                </a:gridCol>
                <a:gridCol w="635890">
                  <a:extLst>
                    <a:ext uri="{9D8B030D-6E8A-4147-A177-3AD203B41FA5}">
                      <a16:colId xmlns:a16="http://schemas.microsoft.com/office/drawing/2014/main" val="1376777444"/>
                    </a:ext>
                  </a:extLst>
                </a:gridCol>
                <a:gridCol w="635890">
                  <a:extLst>
                    <a:ext uri="{9D8B030D-6E8A-4147-A177-3AD203B41FA5}">
                      <a16:colId xmlns:a16="http://schemas.microsoft.com/office/drawing/2014/main" val="4187110620"/>
                    </a:ext>
                  </a:extLst>
                </a:gridCol>
                <a:gridCol w="629530">
                  <a:extLst>
                    <a:ext uri="{9D8B030D-6E8A-4147-A177-3AD203B41FA5}">
                      <a16:colId xmlns:a16="http://schemas.microsoft.com/office/drawing/2014/main" val="1517062607"/>
                    </a:ext>
                  </a:extLst>
                </a:gridCol>
              </a:tblGrid>
              <a:tr h="51039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CUADRO:2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OPINION PUBLICA No110 EL SALVADOR, MAYO 2020</a:t>
                      </a:r>
                    </a:p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-Porcentaje-</a:t>
                      </a:r>
                    </a:p>
                  </a:txBody>
                  <a:tcPr marL="105202" marR="105202" marT="52601" marB="5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78532"/>
                  </a:ext>
                </a:extLst>
              </a:tr>
              <a:tr h="3122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105202" marR="105202" marT="52601" marB="526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105202" marR="105202" marT="52601" marB="526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Región:</a:t>
                      </a:r>
                    </a:p>
                  </a:txBody>
                  <a:tcPr marL="105202" marR="105202" marT="52601" marB="526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Género</a:t>
                      </a:r>
                    </a:p>
                  </a:txBody>
                  <a:tcPr marL="105202" marR="105202" marT="52601" marB="526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Edad</a:t>
                      </a:r>
                    </a:p>
                  </a:txBody>
                  <a:tcPr marL="105202" marR="105202" marT="52601" marB="526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</a:t>
                      </a:r>
                    </a:p>
                  </a:txBody>
                  <a:tcPr marL="105202" marR="105202" marT="52601" marB="526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56839"/>
                  </a:ext>
                </a:extLst>
              </a:tr>
              <a:tr h="209451">
                <a:tc gridSpan="2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OCC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PARACENT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ORI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Masc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</a:t>
                      </a:r>
                      <a:endParaRPr lang="es-C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18-24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25-39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40+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151699"/>
                  </a:ext>
                </a:extLst>
              </a:tr>
              <a:tr h="209451">
                <a:tc rowSpan="6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P47: Y ¿cuál es el último año de educación que usted ganó o aprobó?</a:t>
                      </a:r>
                    </a:p>
                  </a:txBody>
                  <a:tcPr marL="105202" marR="105202" marT="52601" marB="526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 educación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7.6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62660"/>
                  </a:ext>
                </a:extLst>
              </a:tr>
              <a:tr h="209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Primaria incompleta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35.8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213648"/>
                  </a:ext>
                </a:extLst>
              </a:tr>
              <a:tr h="209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Primaria completa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21.1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368355"/>
                  </a:ext>
                </a:extLst>
              </a:tr>
              <a:tr h="406233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Secundaria incompleta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18200"/>
                  </a:ext>
                </a:extLst>
              </a:tr>
              <a:tr h="209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Secundaria completa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18.7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667318"/>
                  </a:ext>
                </a:extLst>
              </a:tr>
              <a:tr h="209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Estudios superiores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12.4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010855"/>
                  </a:ext>
                </a:extLst>
              </a:tr>
              <a:tr h="209451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105202" marR="105202" marT="52601" marB="526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821720"/>
                  </a:ext>
                </a:extLst>
              </a:tr>
              <a:tr h="209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1214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475620"/>
                  </a:ext>
                </a:extLst>
              </a:tr>
              <a:tr h="209451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P48: ¿Es usted el jefe del hogar?</a:t>
                      </a:r>
                    </a:p>
                  </a:txBody>
                  <a:tcPr marL="105202" marR="105202" marT="52601" marB="526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65.8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70.2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557233"/>
                  </a:ext>
                </a:extLst>
              </a:tr>
              <a:tr h="300943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34.2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195285"/>
                  </a:ext>
                </a:extLst>
              </a:tr>
              <a:tr h="209451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105202" marR="105202" marT="52601" marB="526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02103"/>
                  </a:ext>
                </a:extLst>
              </a:tr>
              <a:tr h="209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1214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848462"/>
                  </a:ext>
                </a:extLst>
              </a:tr>
              <a:tr h="209451">
                <a:tc rowSpan="6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P49: Y es usted:</a:t>
                      </a:r>
                    </a:p>
                  </a:txBody>
                  <a:tcPr marL="105202" marR="105202" marT="52601" marB="526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Casado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30.8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484602"/>
                  </a:ext>
                </a:extLst>
              </a:tr>
              <a:tr h="209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Unido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26.7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36927"/>
                  </a:ext>
                </a:extLst>
              </a:tr>
              <a:tr h="209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Soltero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29.8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718143"/>
                  </a:ext>
                </a:extLst>
              </a:tr>
              <a:tr h="209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Divorciado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473335"/>
                  </a:ext>
                </a:extLst>
              </a:tr>
              <a:tr h="209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Viudo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3.9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426162"/>
                  </a:ext>
                </a:extLst>
              </a:tr>
              <a:tr h="209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Separado/casado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6.6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901485"/>
                  </a:ext>
                </a:extLst>
              </a:tr>
              <a:tr h="209451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105202" marR="105202" marT="52601" marB="526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609851"/>
                  </a:ext>
                </a:extLst>
              </a:tr>
              <a:tr h="209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9088" marR="9088" marT="908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1214</a:t>
                      </a:r>
                    </a:p>
                  </a:txBody>
                  <a:tcPr marL="9088" marR="9088" marT="90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9088" marR="9088" marT="90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701890"/>
                  </a:ext>
                </a:extLst>
              </a:tr>
              <a:tr h="708586">
                <a:tc gridSpan="15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C.I.D GALLUP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105202" marR="105202" marT="52601" marB="5260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843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818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15DA1A3-96A5-408A-A881-B5A46AA9F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24550"/>
              </p:ext>
            </p:extLst>
          </p:nvPr>
        </p:nvGraphicFramePr>
        <p:xfrm>
          <a:off x="238011" y="252548"/>
          <a:ext cx="11715978" cy="6605030"/>
        </p:xfrm>
        <a:graphic>
          <a:graphicData uri="http://schemas.openxmlformats.org/drawingml/2006/table">
            <a:tbl>
              <a:tblPr/>
              <a:tblGrid>
                <a:gridCol w="1531522">
                  <a:extLst>
                    <a:ext uri="{9D8B030D-6E8A-4147-A177-3AD203B41FA5}">
                      <a16:colId xmlns:a16="http://schemas.microsoft.com/office/drawing/2014/main" val="4225735973"/>
                    </a:ext>
                  </a:extLst>
                </a:gridCol>
                <a:gridCol w="1531522">
                  <a:extLst>
                    <a:ext uri="{9D8B030D-6E8A-4147-A177-3AD203B41FA5}">
                      <a16:colId xmlns:a16="http://schemas.microsoft.com/office/drawing/2014/main" val="3592250605"/>
                    </a:ext>
                  </a:extLst>
                </a:gridCol>
                <a:gridCol w="642147">
                  <a:extLst>
                    <a:ext uri="{9D8B030D-6E8A-4147-A177-3AD203B41FA5}">
                      <a16:colId xmlns:a16="http://schemas.microsoft.com/office/drawing/2014/main" val="1525923291"/>
                    </a:ext>
                  </a:extLst>
                </a:gridCol>
                <a:gridCol w="642147">
                  <a:extLst>
                    <a:ext uri="{9D8B030D-6E8A-4147-A177-3AD203B41FA5}">
                      <a16:colId xmlns:a16="http://schemas.microsoft.com/office/drawing/2014/main" val="2266059498"/>
                    </a:ext>
                  </a:extLst>
                </a:gridCol>
                <a:gridCol w="796264">
                  <a:extLst>
                    <a:ext uri="{9D8B030D-6E8A-4147-A177-3AD203B41FA5}">
                      <a16:colId xmlns:a16="http://schemas.microsoft.com/office/drawing/2014/main" val="1791170672"/>
                    </a:ext>
                  </a:extLst>
                </a:gridCol>
                <a:gridCol w="799475">
                  <a:extLst>
                    <a:ext uri="{9D8B030D-6E8A-4147-A177-3AD203B41FA5}">
                      <a16:colId xmlns:a16="http://schemas.microsoft.com/office/drawing/2014/main" val="1843454275"/>
                    </a:ext>
                  </a:extLst>
                </a:gridCol>
                <a:gridCol w="642147">
                  <a:extLst>
                    <a:ext uri="{9D8B030D-6E8A-4147-A177-3AD203B41FA5}">
                      <a16:colId xmlns:a16="http://schemas.microsoft.com/office/drawing/2014/main" val="3234050936"/>
                    </a:ext>
                  </a:extLst>
                </a:gridCol>
                <a:gridCol w="642147">
                  <a:extLst>
                    <a:ext uri="{9D8B030D-6E8A-4147-A177-3AD203B41FA5}">
                      <a16:colId xmlns:a16="http://schemas.microsoft.com/office/drawing/2014/main" val="3779572027"/>
                    </a:ext>
                  </a:extLst>
                </a:gridCol>
                <a:gridCol w="642147">
                  <a:extLst>
                    <a:ext uri="{9D8B030D-6E8A-4147-A177-3AD203B41FA5}">
                      <a16:colId xmlns:a16="http://schemas.microsoft.com/office/drawing/2014/main" val="2588659900"/>
                    </a:ext>
                  </a:extLst>
                </a:gridCol>
                <a:gridCol w="642147">
                  <a:extLst>
                    <a:ext uri="{9D8B030D-6E8A-4147-A177-3AD203B41FA5}">
                      <a16:colId xmlns:a16="http://schemas.microsoft.com/office/drawing/2014/main" val="2039855346"/>
                    </a:ext>
                  </a:extLst>
                </a:gridCol>
                <a:gridCol w="642147">
                  <a:extLst>
                    <a:ext uri="{9D8B030D-6E8A-4147-A177-3AD203B41FA5}">
                      <a16:colId xmlns:a16="http://schemas.microsoft.com/office/drawing/2014/main" val="3672041432"/>
                    </a:ext>
                  </a:extLst>
                </a:gridCol>
                <a:gridCol w="642147">
                  <a:extLst>
                    <a:ext uri="{9D8B030D-6E8A-4147-A177-3AD203B41FA5}">
                      <a16:colId xmlns:a16="http://schemas.microsoft.com/office/drawing/2014/main" val="1254748962"/>
                    </a:ext>
                  </a:extLst>
                </a:gridCol>
                <a:gridCol w="642147">
                  <a:extLst>
                    <a:ext uri="{9D8B030D-6E8A-4147-A177-3AD203B41FA5}">
                      <a16:colId xmlns:a16="http://schemas.microsoft.com/office/drawing/2014/main" val="1213570935"/>
                    </a:ext>
                  </a:extLst>
                </a:gridCol>
                <a:gridCol w="642147">
                  <a:extLst>
                    <a:ext uri="{9D8B030D-6E8A-4147-A177-3AD203B41FA5}">
                      <a16:colId xmlns:a16="http://schemas.microsoft.com/office/drawing/2014/main" val="1087719657"/>
                    </a:ext>
                  </a:extLst>
                </a:gridCol>
                <a:gridCol w="635725">
                  <a:extLst>
                    <a:ext uri="{9D8B030D-6E8A-4147-A177-3AD203B41FA5}">
                      <a16:colId xmlns:a16="http://schemas.microsoft.com/office/drawing/2014/main" val="1121048245"/>
                    </a:ext>
                  </a:extLst>
                </a:gridCol>
              </a:tblGrid>
              <a:tr h="486191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CUADRO:3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OPINION PUBLICA No110 EL SALVADOR, MAYO 2020</a:t>
                      </a:r>
                    </a:p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-Porcentaje-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06752"/>
                  </a:ext>
                </a:extLst>
              </a:tr>
              <a:tr h="16593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5525" marR="5525" marT="5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Región: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Género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Edad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48768"/>
                  </a:ext>
                </a:extLst>
              </a:tr>
              <a:tr h="165934">
                <a:tc gridSpan="2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OCC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PARACENT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ORI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Masc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18-24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25-39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40+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</a:t>
                      </a:r>
                    </a:p>
                  </a:txBody>
                  <a:tcPr marL="5525" marR="5525" marT="5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131492"/>
                  </a:ext>
                </a:extLst>
              </a:tr>
              <a:tr h="165934">
                <a:tc rowSpan="5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UN1. ¿Cuántos niños o niñas o adolescentes entre 0 y 17 años habitan en su hogar?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28.9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406539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24.2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009763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24.7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524934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855913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Más de 3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973123"/>
                  </a:ext>
                </a:extLst>
              </a:tr>
              <a:tr h="165934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522228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1214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264692"/>
                  </a:ext>
                </a:extLst>
              </a:tr>
              <a:tr h="165934">
                <a:tc rowSpan="5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UN2. ¿Cuántos niños, niñas y adolescentes en su hogar estaban matriculados en un centro educativo antes que iniciara la cuarentena domiciliar obligatoria?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13.9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100963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35.3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141031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30.5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319200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13.5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346567"/>
                  </a:ext>
                </a:extLst>
              </a:tr>
              <a:tr h="302842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Más de 3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6.8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333343"/>
                  </a:ext>
                </a:extLst>
              </a:tr>
              <a:tr h="165934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327824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826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207199"/>
                  </a:ext>
                </a:extLst>
              </a:tr>
              <a:tr h="165934">
                <a:tc rowSpan="5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UN3. Cuántos de estos han continuado recibiendo clases durante la cuarenta domiciliar obligatoria? LEER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00901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39.5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663813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31.5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916741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12.5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853852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Más de 3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6.7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548799"/>
                  </a:ext>
                </a:extLst>
              </a:tr>
              <a:tr h="165934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473307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716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638394"/>
                  </a:ext>
                </a:extLst>
              </a:tr>
              <a:tr h="165934">
                <a:tc rowSpan="7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UN4. ¿Bajo qué modalidad reciben principalmente las clases los niños y niñas en su hogar durante la cuarentena domiciliar obligatoria? LEER 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Cartillas o guías físicas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299185"/>
                  </a:ext>
                </a:extLst>
              </a:tr>
              <a:tr h="326063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Clases por internet (computadora, tablet)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57.7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542039"/>
                  </a:ext>
                </a:extLst>
              </a:tr>
              <a:tr h="191657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Clases por llamada telefónica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452560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Clases por radio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77605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Otros (especifique)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545549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Whatsapp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6.8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7.3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70370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Television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7.4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618356"/>
                  </a:ext>
                </a:extLst>
              </a:tr>
              <a:tr h="165934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576705"/>
                  </a:ext>
                </a:extLst>
              </a:tr>
              <a:tr h="1659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668</a:t>
                      </a:r>
                    </a:p>
                  </a:txBody>
                  <a:tcPr marL="5525" marR="5525" marT="5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288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322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161</a:t>
                      </a:r>
                    </a:p>
                  </a:txBody>
                  <a:tcPr marL="5525" marR="5525" marT="5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185165"/>
                  </a:ext>
                </a:extLst>
              </a:tr>
              <a:tr h="486191">
                <a:tc gridSpan="15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C.I.D GALLUP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5525" marR="5525" marT="5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26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02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0281875-3C18-4BDD-AC88-6FC59A60F9BF}"/>
              </a:ext>
            </a:extLst>
          </p:cNvPr>
          <p:cNvSpPr/>
          <p:nvPr/>
        </p:nvSpPr>
        <p:spPr>
          <a:xfrm>
            <a:off x="1" y="0"/>
            <a:ext cx="1852590" cy="6858000"/>
          </a:xfrm>
          <a:prstGeom prst="rect">
            <a:avLst/>
          </a:prstGeom>
          <a:gradFill flip="none" rotWithShape="1">
            <a:gsLst>
              <a:gs pos="0">
                <a:srgbClr val="1A2843"/>
              </a:gs>
              <a:gs pos="100000">
                <a:srgbClr val="2B687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5EF75A6-7A10-4B41-BA2B-ADC0F97D873B}"/>
              </a:ext>
            </a:extLst>
          </p:cNvPr>
          <p:cNvSpPr/>
          <p:nvPr/>
        </p:nvSpPr>
        <p:spPr>
          <a:xfrm>
            <a:off x="2067883" y="0"/>
            <a:ext cx="1852590" cy="6858000"/>
          </a:xfrm>
          <a:prstGeom prst="rect">
            <a:avLst/>
          </a:prstGeom>
          <a:gradFill flip="none" rotWithShape="1">
            <a:gsLst>
              <a:gs pos="0">
                <a:srgbClr val="1A2843"/>
              </a:gs>
              <a:gs pos="100000">
                <a:srgbClr val="2B687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3FE714-CA08-440D-9C49-1789A75A7174}"/>
              </a:ext>
            </a:extLst>
          </p:cNvPr>
          <p:cNvSpPr/>
          <p:nvPr/>
        </p:nvSpPr>
        <p:spPr>
          <a:xfrm>
            <a:off x="4135765" y="0"/>
            <a:ext cx="1852590" cy="6858000"/>
          </a:xfrm>
          <a:prstGeom prst="rect">
            <a:avLst/>
          </a:prstGeom>
          <a:gradFill flip="none" rotWithShape="1">
            <a:gsLst>
              <a:gs pos="0">
                <a:srgbClr val="1A2843"/>
              </a:gs>
              <a:gs pos="100000">
                <a:srgbClr val="2B687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DECAA19-5F4D-4EBB-80D6-4CDAC58A65CC}"/>
              </a:ext>
            </a:extLst>
          </p:cNvPr>
          <p:cNvSpPr/>
          <p:nvPr/>
        </p:nvSpPr>
        <p:spPr>
          <a:xfrm>
            <a:off x="6203647" y="0"/>
            <a:ext cx="1852590" cy="6858000"/>
          </a:xfrm>
          <a:prstGeom prst="rect">
            <a:avLst/>
          </a:prstGeom>
          <a:gradFill flip="none" rotWithShape="1">
            <a:gsLst>
              <a:gs pos="0">
                <a:srgbClr val="1A2843"/>
              </a:gs>
              <a:gs pos="100000">
                <a:srgbClr val="2B687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0AED4F1-6EE4-4E69-809D-42AFC0AED4DB}"/>
              </a:ext>
            </a:extLst>
          </p:cNvPr>
          <p:cNvSpPr/>
          <p:nvPr/>
        </p:nvSpPr>
        <p:spPr>
          <a:xfrm>
            <a:off x="8271529" y="0"/>
            <a:ext cx="1852590" cy="6858000"/>
          </a:xfrm>
          <a:prstGeom prst="rect">
            <a:avLst/>
          </a:prstGeom>
          <a:gradFill flip="none" rotWithShape="1">
            <a:gsLst>
              <a:gs pos="0">
                <a:srgbClr val="1A2843"/>
              </a:gs>
              <a:gs pos="100000">
                <a:srgbClr val="2B687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6B3C668-94A2-46F9-B26F-B4EFE6BBD01F}"/>
              </a:ext>
            </a:extLst>
          </p:cNvPr>
          <p:cNvSpPr/>
          <p:nvPr/>
        </p:nvSpPr>
        <p:spPr>
          <a:xfrm>
            <a:off x="10339410" y="0"/>
            <a:ext cx="1852590" cy="6858000"/>
          </a:xfrm>
          <a:prstGeom prst="rect">
            <a:avLst/>
          </a:prstGeom>
          <a:gradFill flip="none" rotWithShape="1">
            <a:gsLst>
              <a:gs pos="0">
                <a:srgbClr val="1A2843"/>
              </a:gs>
              <a:gs pos="100000">
                <a:srgbClr val="2B687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1F2542F-68AB-495D-8717-C891152F0B96}"/>
              </a:ext>
            </a:extLst>
          </p:cNvPr>
          <p:cNvSpPr/>
          <p:nvPr/>
        </p:nvSpPr>
        <p:spPr>
          <a:xfrm>
            <a:off x="-1" y="4421258"/>
            <a:ext cx="12192000" cy="134629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s-CR" sz="4400" dirty="0">
                <a:solidFill>
                  <a:srgbClr val="2349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Contenido</a:t>
            </a:r>
            <a:endParaRPr lang="es-CR" sz="2400" dirty="0">
              <a:solidFill>
                <a:srgbClr val="2349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3FA6104-B261-4766-BB06-C3D645C42373}"/>
              </a:ext>
            </a:extLst>
          </p:cNvPr>
          <p:cNvSpPr/>
          <p:nvPr/>
        </p:nvSpPr>
        <p:spPr>
          <a:xfrm>
            <a:off x="116272" y="1125784"/>
            <a:ext cx="162004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825AF9C-95C3-45D8-94F6-440EC8A147A4}"/>
              </a:ext>
            </a:extLst>
          </p:cNvPr>
          <p:cNvSpPr/>
          <p:nvPr/>
        </p:nvSpPr>
        <p:spPr>
          <a:xfrm>
            <a:off x="2184154" y="1125784"/>
            <a:ext cx="162004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682374C-D38D-425D-AE03-BC80D736ECEF}"/>
              </a:ext>
            </a:extLst>
          </p:cNvPr>
          <p:cNvSpPr/>
          <p:nvPr/>
        </p:nvSpPr>
        <p:spPr>
          <a:xfrm>
            <a:off x="4252036" y="1125784"/>
            <a:ext cx="162004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735D4DB-B909-4AC3-9ADE-270B42E6D915}"/>
              </a:ext>
            </a:extLst>
          </p:cNvPr>
          <p:cNvSpPr/>
          <p:nvPr/>
        </p:nvSpPr>
        <p:spPr>
          <a:xfrm>
            <a:off x="6319918" y="1125784"/>
            <a:ext cx="162004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79E6EB5-E706-43EE-8C79-BDDABCA80B7B}"/>
              </a:ext>
            </a:extLst>
          </p:cNvPr>
          <p:cNvSpPr/>
          <p:nvPr/>
        </p:nvSpPr>
        <p:spPr>
          <a:xfrm>
            <a:off x="116272" y="2733025"/>
            <a:ext cx="1620048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Presentación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DC639B2-DEA5-42E7-B3B1-72445BF24379}"/>
              </a:ext>
            </a:extLst>
          </p:cNvPr>
          <p:cNvSpPr/>
          <p:nvPr/>
        </p:nvSpPr>
        <p:spPr>
          <a:xfrm>
            <a:off x="8387800" y="1125784"/>
            <a:ext cx="162004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7B2F655-C6F0-418F-96D1-EC8BAF3D5794}"/>
              </a:ext>
            </a:extLst>
          </p:cNvPr>
          <p:cNvSpPr/>
          <p:nvPr/>
        </p:nvSpPr>
        <p:spPr>
          <a:xfrm>
            <a:off x="10455681" y="1125784"/>
            <a:ext cx="162004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EF94969-74B4-48F2-924A-046669469869}"/>
              </a:ext>
            </a:extLst>
          </p:cNvPr>
          <p:cNvSpPr/>
          <p:nvPr/>
        </p:nvSpPr>
        <p:spPr>
          <a:xfrm>
            <a:off x="10455681" y="2733025"/>
            <a:ext cx="1620048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Anexos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28FB1D9-00DD-4093-A75F-E3A244D41407}"/>
              </a:ext>
            </a:extLst>
          </p:cNvPr>
          <p:cNvSpPr/>
          <p:nvPr/>
        </p:nvSpPr>
        <p:spPr>
          <a:xfrm>
            <a:off x="2184154" y="2733025"/>
            <a:ext cx="1620048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CCB190DF-BFF9-435F-B1BE-650A48A38DB8}"/>
              </a:ext>
            </a:extLst>
          </p:cNvPr>
          <p:cNvSpPr/>
          <p:nvPr/>
        </p:nvSpPr>
        <p:spPr>
          <a:xfrm>
            <a:off x="4252036" y="2733025"/>
            <a:ext cx="1620048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Características de la muestra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A49D7A3-621A-4DE1-BB6F-945FF6F3F8B7}"/>
              </a:ext>
            </a:extLst>
          </p:cNvPr>
          <p:cNvSpPr/>
          <p:nvPr/>
        </p:nvSpPr>
        <p:spPr>
          <a:xfrm>
            <a:off x="6319918" y="2733025"/>
            <a:ext cx="1620048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Síntesis de hallazgos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EE494A5-9977-475B-B60A-725ADD74A3DB}"/>
              </a:ext>
            </a:extLst>
          </p:cNvPr>
          <p:cNvSpPr/>
          <p:nvPr/>
        </p:nvSpPr>
        <p:spPr>
          <a:xfrm>
            <a:off x="8387800" y="2733025"/>
            <a:ext cx="1620048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Análisis gráfico</a:t>
            </a:r>
          </a:p>
        </p:txBody>
      </p:sp>
    </p:spTree>
    <p:extLst>
      <p:ext uri="{BB962C8B-B14F-4D97-AF65-F5344CB8AC3E}">
        <p14:creationId xmlns:p14="http://schemas.microsoft.com/office/powerpoint/2010/main" val="1423528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5CBAA4F-9853-4D53-B818-050FB0257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241"/>
              </p:ext>
            </p:extLst>
          </p:nvPr>
        </p:nvGraphicFramePr>
        <p:xfrm>
          <a:off x="458286" y="754111"/>
          <a:ext cx="11275427" cy="5349777"/>
        </p:xfrm>
        <a:graphic>
          <a:graphicData uri="http://schemas.openxmlformats.org/drawingml/2006/table">
            <a:tbl>
              <a:tblPr/>
              <a:tblGrid>
                <a:gridCol w="1473932">
                  <a:extLst>
                    <a:ext uri="{9D8B030D-6E8A-4147-A177-3AD203B41FA5}">
                      <a16:colId xmlns:a16="http://schemas.microsoft.com/office/drawing/2014/main" val="3534440952"/>
                    </a:ext>
                  </a:extLst>
                </a:gridCol>
                <a:gridCol w="1473932">
                  <a:extLst>
                    <a:ext uri="{9D8B030D-6E8A-4147-A177-3AD203B41FA5}">
                      <a16:colId xmlns:a16="http://schemas.microsoft.com/office/drawing/2014/main" val="3777418840"/>
                    </a:ext>
                  </a:extLst>
                </a:gridCol>
                <a:gridCol w="618001">
                  <a:extLst>
                    <a:ext uri="{9D8B030D-6E8A-4147-A177-3AD203B41FA5}">
                      <a16:colId xmlns:a16="http://schemas.microsoft.com/office/drawing/2014/main" val="1777513318"/>
                    </a:ext>
                  </a:extLst>
                </a:gridCol>
                <a:gridCol w="618001">
                  <a:extLst>
                    <a:ext uri="{9D8B030D-6E8A-4147-A177-3AD203B41FA5}">
                      <a16:colId xmlns:a16="http://schemas.microsoft.com/office/drawing/2014/main" val="3226009767"/>
                    </a:ext>
                  </a:extLst>
                </a:gridCol>
                <a:gridCol w="766322">
                  <a:extLst>
                    <a:ext uri="{9D8B030D-6E8A-4147-A177-3AD203B41FA5}">
                      <a16:colId xmlns:a16="http://schemas.microsoft.com/office/drawing/2014/main" val="4210589581"/>
                    </a:ext>
                  </a:extLst>
                </a:gridCol>
                <a:gridCol w="769411">
                  <a:extLst>
                    <a:ext uri="{9D8B030D-6E8A-4147-A177-3AD203B41FA5}">
                      <a16:colId xmlns:a16="http://schemas.microsoft.com/office/drawing/2014/main" val="2118585191"/>
                    </a:ext>
                  </a:extLst>
                </a:gridCol>
                <a:gridCol w="618001">
                  <a:extLst>
                    <a:ext uri="{9D8B030D-6E8A-4147-A177-3AD203B41FA5}">
                      <a16:colId xmlns:a16="http://schemas.microsoft.com/office/drawing/2014/main" val="289894537"/>
                    </a:ext>
                  </a:extLst>
                </a:gridCol>
                <a:gridCol w="618001">
                  <a:extLst>
                    <a:ext uri="{9D8B030D-6E8A-4147-A177-3AD203B41FA5}">
                      <a16:colId xmlns:a16="http://schemas.microsoft.com/office/drawing/2014/main" val="3223021271"/>
                    </a:ext>
                  </a:extLst>
                </a:gridCol>
                <a:gridCol w="618001">
                  <a:extLst>
                    <a:ext uri="{9D8B030D-6E8A-4147-A177-3AD203B41FA5}">
                      <a16:colId xmlns:a16="http://schemas.microsoft.com/office/drawing/2014/main" val="315865050"/>
                    </a:ext>
                  </a:extLst>
                </a:gridCol>
                <a:gridCol w="618001">
                  <a:extLst>
                    <a:ext uri="{9D8B030D-6E8A-4147-A177-3AD203B41FA5}">
                      <a16:colId xmlns:a16="http://schemas.microsoft.com/office/drawing/2014/main" val="2002110837"/>
                    </a:ext>
                  </a:extLst>
                </a:gridCol>
                <a:gridCol w="618001">
                  <a:extLst>
                    <a:ext uri="{9D8B030D-6E8A-4147-A177-3AD203B41FA5}">
                      <a16:colId xmlns:a16="http://schemas.microsoft.com/office/drawing/2014/main" val="1489991714"/>
                    </a:ext>
                  </a:extLst>
                </a:gridCol>
                <a:gridCol w="618001">
                  <a:extLst>
                    <a:ext uri="{9D8B030D-6E8A-4147-A177-3AD203B41FA5}">
                      <a16:colId xmlns:a16="http://schemas.microsoft.com/office/drawing/2014/main" val="866733964"/>
                    </a:ext>
                  </a:extLst>
                </a:gridCol>
                <a:gridCol w="618001">
                  <a:extLst>
                    <a:ext uri="{9D8B030D-6E8A-4147-A177-3AD203B41FA5}">
                      <a16:colId xmlns:a16="http://schemas.microsoft.com/office/drawing/2014/main" val="3500903004"/>
                    </a:ext>
                  </a:extLst>
                </a:gridCol>
                <a:gridCol w="618001">
                  <a:extLst>
                    <a:ext uri="{9D8B030D-6E8A-4147-A177-3AD203B41FA5}">
                      <a16:colId xmlns:a16="http://schemas.microsoft.com/office/drawing/2014/main" val="92266864"/>
                    </a:ext>
                  </a:extLst>
                </a:gridCol>
                <a:gridCol w="611820">
                  <a:extLst>
                    <a:ext uri="{9D8B030D-6E8A-4147-A177-3AD203B41FA5}">
                      <a16:colId xmlns:a16="http://schemas.microsoft.com/office/drawing/2014/main" val="1881304015"/>
                    </a:ext>
                  </a:extLst>
                </a:gridCol>
              </a:tblGrid>
              <a:tr h="483421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CUADRO:4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OPINION PUBLICA No110 EL SALVADOR, MAYO 2020</a:t>
                      </a:r>
                    </a:p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-Porcentaje-</a:t>
                      </a:r>
                    </a:p>
                  </a:txBody>
                  <a:tcPr marL="8763" marR="8763" marT="8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531684"/>
                  </a:ext>
                </a:extLst>
              </a:tr>
              <a:tr h="26496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8763" marR="8763" marT="8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Región: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Género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Edad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348530"/>
                  </a:ext>
                </a:extLst>
              </a:tr>
              <a:tr h="264968">
                <a:tc gridSpan="2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PARACENT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ORI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18-24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40+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14389"/>
                  </a:ext>
                </a:extLst>
              </a:tr>
              <a:tr h="264968">
                <a:tc rowSpan="9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UN5. Durante la cuarentena domiciliar obligatoria, ¿a qué actividad han dedicado los niños, niñas y adolescentes de su hogar la mayor parte de su tiempo libre? LEER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 televisión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16.3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345967"/>
                  </a:ext>
                </a:extLst>
              </a:tr>
              <a:tr h="445827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Usar el internet (redes sociales, juegos, videos)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677975"/>
                  </a:ext>
                </a:extLst>
              </a:tr>
              <a:tr h="26496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Jugar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39.7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750288"/>
                  </a:ext>
                </a:extLst>
              </a:tr>
              <a:tr h="26496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Ejercitarse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257851"/>
                  </a:ext>
                </a:extLst>
              </a:tr>
              <a:tr h="445827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Ayudar en la limpieza del hogar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21.0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909913"/>
                  </a:ext>
                </a:extLst>
              </a:tr>
              <a:tr h="66251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Cuidar a otros miembros del hogar (hermanos, adultos mayores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066851"/>
                  </a:ext>
                </a:extLst>
              </a:tr>
              <a:tr h="26496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Otros (especifique)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405147"/>
                  </a:ext>
                </a:extLst>
              </a:tr>
              <a:tr h="26496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Leer/Estudiar/Tareas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813785"/>
                  </a:ext>
                </a:extLst>
              </a:tr>
              <a:tr h="26496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NS/NR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.4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698481"/>
                  </a:ext>
                </a:extLst>
              </a:tr>
              <a:tr h="264968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213143"/>
                  </a:ext>
                </a:extLst>
              </a:tr>
              <a:tr h="26496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668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256994"/>
                  </a:ext>
                </a:extLst>
              </a:tr>
              <a:tr h="662511">
                <a:tc gridSpan="15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C.I.D GALLUP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93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803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6D90BCB-1053-4AF0-AB5B-7621D53AD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62235"/>
              </p:ext>
            </p:extLst>
          </p:nvPr>
        </p:nvGraphicFramePr>
        <p:xfrm>
          <a:off x="600890" y="600890"/>
          <a:ext cx="11007632" cy="5921825"/>
        </p:xfrm>
        <a:graphic>
          <a:graphicData uri="http://schemas.openxmlformats.org/drawingml/2006/table">
            <a:tbl>
              <a:tblPr/>
              <a:tblGrid>
                <a:gridCol w="1438926">
                  <a:extLst>
                    <a:ext uri="{9D8B030D-6E8A-4147-A177-3AD203B41FA5}">
                      <a16:colId xmlns:a16="http://schemas.microsoft.com/office/drawing/2014/main" val="4200012429"/>
                    </a:ext>
                  </a:extLst>
                </a:gridCol>
                <a:gridCol w="1438926">
                  <a:extLst>
                    <a:ext uri="{9D8B030D-6E8A-4147-A177-3AD203B41FA5}">
                      <a16:colId xmlns:a16="http://schemas.microsoft.com/office/drawing/2014/main" val="3990442469"/>
                    </a:ext>
                  </a:extLst>
                </a:gridCol>
                <a:gridCol w="603323">
                  <a:extLst>
                    <a:ext uri="{9D8B030D-6E8A-4147-A177-3AD203B41FA5}">
                      <a16:colId xmlns:a16="http://schemas.microsoft.com/office/drawing/2014/main" val="1811863305"/>
                    </a:ext>
                  </a:extLst>
                </a:gridCol>
                <a:gridCol w="603323">
                  <a:extLst>
                    <a:ext uri="{9D8B030D-6E8A-4147-A177-3AD203B41FA5}">
                      <a16:colId xmlns:a16="http://schemas.microsoft.com/office/drawing/2014/main" val="2915461512"/>
                    </a:ext>
                  </a:extLst>
                </a:gridCol>
                <a:gridCol w="748122">
                  <a:extLst>
                    <a:ext uri="{9D8B030D-6E8A-4147-A177-3AD203B41FA5}">
                      <a16:colId xmlns:a16="http://schemas.microsoft.com/office/drawing/2014/main" val="152993324"/>
                    </a:ext>
                  </a:extLst>
                </a:gridCol>
                <a:gridCol w="751138">
                  <a:extLst>
                    <a:ext uri="{9D8B030D-6E8A-4147-A177-3AD203B41FA5}">
                      <a16:colId xmlns:a16="http://schemas.microsoft.com/office/drawing/2014/main" val="3644144511"/>
                    </a:ext>
                  </a:extLst>
                </a:gridCol>
                <a:gridCol w="603323">
                  <a:extLst>
                    <a:ext uri="{9D8B030D-6E8A-4147-A177-3AD203B41FA5}">
                      <a16:colId xmlns:a16="http://schemas.microsoft.com/office/drawing/2014/main" val="3461404336"/>
                    </a:ext>
                  </a:extLst>
                </a:gridCol>
                <a:gridCol w="603323">
                  <a:extLst>
                    <a:ext uri="{9D8B030D-6E8A-4147-A177-3AD203B41FA5}">
                      <a16:colId xmlns:a16="http://schemas.microsoft.com/office/drawing/2014/main" val="1637318706"/>
                    </a:ext>
                  </a:extLst>
                </a:gridCol>
                <a:gridCol w="603323">
                  <a:extLst>
                    <a:ext uri="{9D8B030D-6E8A-4147-A177-3AD203B41FA5}">
                      <a16:colId xmlns:a16="http://schemas.microsoft.com/office/drawing/2014/main" val="2880883339"/>
                    </a:ext>
                  </a:extLst>
                </a:gridCol>
                <a:gridCol w="603323">
                  <a:extLst>
                    <a:ext uri="{9D8B030D-6E8A-4147-A177-3AD203B41FA5}">
                      <a16:colId xmlns:a16="http://schemas.microsoft.com/office/drawing/2014/main" val="2303720173"/>
                    </a:ext>
                  </a:extLst>
                </a:gridCol>
                <a:gridCol w="603323">
                  <a:extLst>
                    <a:ext uri="{9D8B030D-6E8A-4147-A177-3AD203B41FA5}">
                      <a16:colId xmlns:a16="http://schemas.microsoft.com/office/drawing/2014/main" val="264246078"/>
                    </a:ext>
                  </a:extLst>
                </a:gridCol>
                <a:gridCol w="603323">
                  <a:extLst>
                    <a:ext uri="{9D8B030D-6E8A-4147-A177-3AD203B41FA5}">
                      <a16:colId xmlns:a16="http://schemas.microsoft.com/office/drawing/2014/main" val="494270381"/>
                    </a:ext>
                  </a:extLst>
                </a:gridCol>
                <a:gridCol w="603323">
                  <a:extLst>
                    <a:ext uri="{9D8B030D-6E8A-4147-A177-3AD203B41FA5}">
                      <a16:colId xmlns:a16="http://schemas.microsoft.com/office/drawing/2014/main" val="737931132"/>
                    </a:ext>
                  </a:extLst>
                </a:gridCol>
                <a:gridCol w="603323">
                  <a:extLst>
                    <a:ext uri="{9D8B030D-6E8A-4147-A177-3AD203B41FA5}">
                      <a16:colId xmlns:a16="http://schemas.microsoft.com/office/drawing/2014/main" val="7837032"/>
                    </a:ext>
                  </a:extLst>
                </a:gridCol>
                <a:gridCol w="597290">
                  <a:extLst>
                    <a:ext uri="{9D8B030D-6E8A-4147-A177-3AD203B41FA5}">
                      <a16:colId xmlns:a16="http://schemas.microsoft.com/office/drawing/2014/main" val="544013128"/>
                    </a:ext>
                  </a:extLst>
                </a:gridCol>
              </a:tblGrid>
              <a:tr h="658021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CUADRO:5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OPINION PUBLICA No110 EL SALVADOR, MAYO 2020</a:t>
                      </a:r>
                    </a:p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Porcentaje -</a:t>
                      </a:r>
                    </a:p>
                  </a:txBody>
                  <a:tcPr marL="8763" marR="8763" marT="8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56985"/>
                  </a:ext>
                </a:extLst>
              </a:tr>
              <a:tr h="2631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8763" marR="8763" marT="8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Región: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Género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Edad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518669"/>
                  </a:ext>
                </a:extLst>
              </a:tr>
              <a:tr h="263172">
                <a:tc gridSpan="2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PARACENT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ORI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18-24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40+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65127"/>
                  </a:ext>
                </a:extLst>
              </a:tr>
              <a:tr h="263172">
                <a:tc rowSpan="9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UN6. Durante la cuarentena obligatoria, ¿su hogar ha tenido dificultad para acceder a los siguientes bienes o servicios?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Agua para beber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15.2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8442"/>
                  </a:ext>
                </a:extLst>
              </a:tr>
              <a:tr h="65802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Agua para otros usos (lavado de manos, bañarse, lavar, etc.)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13.8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689777"/>
                  </a:ext>
                </a:extLst>
              </a:tr>
              <a:tr h="65802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Artículos de higiene (jabón, papel higiénico, pasta de dient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16.7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936544"/>
                  </a:ext>
                </a:extLst>
              </a:tr>
              <a:tr h="263172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Mascarillas y guantes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35.5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859036"/>
                  </a:ext>
                </a:extLst>
              </a:tr>
              <a:tr h="65802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Artículos de desinfección (detergente, lejía, alcohol gel, e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25.2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219776"/>
                  </a:ext>
                </a:extLst>
              </a:tr>
              <a:tr h="263172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Servicios de salud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16.6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895114"/>
                  </a:ext>
                </a:extLst>
              </a:tr>
              <a:tr h="263172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Medicamentos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20.3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9557"/>
                  </a:ext>
                </a:extLst>
              </a:tr>
              <a:tr h="263172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Servicios sanitarios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9.2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428535"/>
                  </a:ext>
                </a:extLst>
              </a:tr>
              <a:tr h="263172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Ninguno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43.5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883155"/>
                  </a:ext>
                </a:extLst>
              </a:tr>
              <a:tr h="263172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196.1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211.9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209.9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607141"/>
                  </a:ext>
                </a:extLst>
              </a:tr>
              <a:tr h="263172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1214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607408"/>
                  </a:ext>
                </a:extLst>
              </a:tr>
              <a:tr h="658021">
                <a:tc gridSpan="15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C.I.D GALLUP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54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31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BC48620-891A-4B4D-A198-43798FF81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25907"/>
              </p:ext>
            </p:extLst>
          </p:nvPr>
        </p:nvGraphicFramePr>
        <p:xfrm>
          <a:off x="838201" y="1262743"/>
          <a:ext cx="10515598" cy="4720046"/>
        </p:xfrm>
        <a:graphic>
          <a:graphicData uri="http://schemas.openxmlformats.org/drawingml/2006/table">
            <a:tbl>
              <a:tblPr/>
              <a:tblGrid>
                <a:gridCol w="1374607">
                  <a:extLst>
                    <a:ext uri="{9D8B030D-6E8A-4147-A177-3AD203B41FA5}">
                      <a16:colId xmlns:a16="http://schemas.microsoft.com/office/drawing/2014/main" val="1938351842"/>
                    </a:ext>
                  </a:extLst>
                </a:gridCol>
                <a:gridCol w="1374607">
                  <a:extLst>
                    <a:ext uri="{9D8B030D-6E8A-4147-A177-3AD203B41FA5}">
                      <a16:colId xmlns:a16="http://schemas.microsoft.com/office/drawing/2014/main" val="3143583693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2883087769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2683144026"/>
                    </a:ext>
                  </a:extLst>
                </a:gridCol>
                <a:gridCol w="714681">
                  <a:extLst>
                    <a:ext uri="{9D8B030D-6E8A-4147-A177-3AD203B41FA5}">
                      <a16:colId xmlns:a16="http://schemas.microsoft.com/office/drawing/2014/main" val="1930959481"/>
                    </a:ext>
                  </a:extLst>
                </a:gridCol>
                <a:gridCol w="717562">
                  <a:extLst>
                    <a:ext uri="{9D8B030D-6E8A-4147-A177-3AD203B41FA5}">
                      <a16:colId xmlns:a16="http://schemas.microsoft.com/office/drawing/2014/main" val="4135601210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2958355679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3990718363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1116431727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1847131605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2789015569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2710006153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3256751893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1492915510"/>
                    </a:ext>
                  </a:extLst>
                </a:gridCol>
                <a:gridCol w="570591">
                  <a:extLst>
                    <a:ext uri="{9D8B030D-6E8A-4147-A177-3AD203B41FA5}">
                      <a16:colId xmlns:a16="http://schemas.microsoft.com/office/drawing/2014/main" val="4018868215"/>
                    </a:ext>
                  </a:extLst>
                </a:gridCol>
              </a:tblGrid>
              <a:tr h="51180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CUADRO:6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OPINION PUBLICA No110 EL SALVADOR, MAYO 2020</a:t>
                      </a:r>
                    </a:p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-Porcentaje-</a:t>
                      </a:r>
                    </a:p>
                  </a:txBody>
                  <a:tcPr marL="8763" marR="8763" marT="8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3917"/>
                  </a:ext>
                </a:extLst>
              </a:tr>
              <a:tr h="28052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8763" marR="8763" marT="8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Región: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Género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Edad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06921"/>
                  </a:ext>
                </a:extLst>
              </a:tr>
              <a:tr h="280524">
                <a:tc gridSpan="2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PARACENT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ORI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18-24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40+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179691"/>
                  </a:ext>
                </a:extLst>
              </a:tr>
              <a:tr h="701406">
                <a:tc rowSpan="4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UN7. Durante la cuarentena domiciliar obligatoria, ¿su hogar ha experimentado alguna de las siguientes situaciones? 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Alguna mujer embarazada faltó a sus controles prenatales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27504"/>
                  </a:ext>
                </a:extLst>
              </a:tr>
              <a:tr h="701406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Algún niño menor de 5 años dejó de recibir las vacunas corre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12.5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770893"/>
                  </a:ext>
                </a:extLst>
              </a:tr>
              <a:tr h="701406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Alguna persona con discapacidad (física o mental) no pudo ac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8.3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808577"/>
                  </a:ext>
                </a:extLst>
              </a:tr>
              <a:tr h="28052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Ninguno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78.5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525995"/>
                  </a:ext>
                </a:extLst>
              </a:tr>
              <a:tr h="280524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102.7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951245"/>
                  </a:ext>
                </a:extLst>
              </a:tr>
              <a:tr h="28052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1214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704195"/>
                  </a:ext>
                </a:extLst>
              </a:tr>
              <a:tr h="701406">
                <a:tc gridSpan="15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C.I.D GALLUP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254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55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F1A06F-B049-40F0-87F5-15EA55C9E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60927"/>
              </p:ext>
            </p:extLst>
          </p:nvPr>
        </p:nvGraphicFramePr>
        <p:xfrm>
          <a:off x="509453" y="1088571"/>
          <a:ext cx="11173093" cy="5008612"/>
        </p:xfrm>
        <a:graphic>
          <a:graphicData uri="http://schemas.openxmlformats.org/drawingml/2006/table">
            <a:tbl>
              <a:tblPr/>
              <a:tblGrid>
                <a:gridCol w="1460555">
                  <a:extLst>
                    <a:ext uri="{9D8B030D-6E8A-4147-A177-3AD203B41FA5}">
                      <a16:colId xmlns:a16="http://schemas.microsoft.com/office/drawing/2014/main" val="3183491299"/>
                    </a:ext>
                  </a:extLst>
                </a:gridCol>
                <a:gridCol w="1460555">
                  <a:extLst>
                    <a:ext uri="{9D8B030D-6E8A-4147-A177-3AD203B41FA5}">
                      <a16:colId xmlns:a16="http://schemas.microsoft.com/office/drawing/2014/main" val="804513035"/>
                    </a:ext>
                  </a:extLst>
                </a:gridCol>
                <a:gridCol w="612392">
                  <a:extLst>
                    <a:ext uri="{9D8B030D-6E8A-4147-A177-3AD203B41FA5}">
                      <a16:colId xmlns:a16="http://schemas.microsoft.com/office/drawing/2014/main" val="2506299141"/>
                    </a:ext>
                  </a:extLst>
                </a:gridCol>
                <a:gridCol w="612392">
                  <a:extLst>
                    <a:ext uri="{9D8B030D-6E8A-4147-A177-3AD203B41FA5}">
                      <a16:colId xmlns:a16="http://schemas.microsoft.com/office/drawing/2014/main" val="790456503"/>
                    </a:ext>
                  </a:extLst>
                </a:gridCol>
                <a:gridCol w="759367">
                  <a:extLst>
                    <a:ext uri="{9D8B030D-6E8A-4147-A177-3AD203B41FA5}">
                      <a16:colId xmlns:a16="http://schemas.microsoft.com/office/drawing/2014/main" val="2133283200"/>
                    </a:ext>
                  </a:extLst>
                </a:gridCol>
                <a:gridCol w="762428">
                  <a:extLst>
                    <a:ext uri="{9D8B030D-6E8A-4147-A177-3AD203B41FA5}">
                      <a16:colId xmlns:a16="http://schemas.microsoft.com/office/drawing/2014/main" val="2577137248"/>
                    </a:ext>
                  </a:extLst>
                </a:gridCol>
                <a:gridCol w="612392">
                  <a:extLst>
                    <a:ext uri="{9D8B030D-6E8A-4147-A177-3AD203B41FA5}">
                      <a16:colId xmlns:a16="http://schemas.microsoft.com/office/drawing/2014/main" val="2275824183"/>
                    </a:ext>
                  </a:extLst>
                </a:gridCol>
                <a:gridCol w="612392">
                  <a:extLst>
                    <a:ext uri="{9D8B030D-6E8A-4147-A177-3AD203B41FA5}">
                      <a16:colId xmlns:a16="http://schemas.microsoft.com/office/drawing/2014/main" val="613305903"/>
                    </a:ext>
                  </a:extLst>
                </a:gridCol>
                <a:gridCol w="612392">
                  <a:extLst>
                    <a:ext uri="{9D8B030D-6E8A-4147-A177-3AD203B41FA5}">
                      <a16:colId xmlns:a16="http://schemas.microsoft.com/office/drawing/2014/main" val="1327514970"/>
                    </a:ext>
                  </a:extLst>
                </a:gridCol>
                <a:gridCol w="612392">
                  <a:extLst>
                    <a:ext uri="{9D8B030D-6E8A-4147-A177-3AD203B41FA5}">
                      <a16:colId xmlns:a16="http://schemas.microsoft.com/office/drawing/2014/main" val="3772266759"/>
                    </a:ext>
                  </a:extLst>
                </a:gridCol>
                <a:gridCol w="612392">
                  <a:extLst>
                    <a:ext uri="{9D8B030D-6E8A-4147-A177-3AD203B41FA5}">
                      <a16:colId xmlns:a16="http://schemas.microsoft.com/office/drawing/2014/main" val="1181457481"/>
                    </a:ext>
                  </a:extLst>
                </a:gridCol>
                <a:gridCol w="612392">
                  <a:extLst>
                    <a:ext uri="{9D8B030D-6E8A-4147-A177-3AD203B41FA5}">
                      <a16:colId xmlns:a16="http://schemas.microsoft.com/office/drawing/2014/main" val="3375476887"/>
                    </a:ext>
                  </a:extLst>
                </a:gridCol>
                <a:gridCol w="612392">
                  <a:extLst>
                    <a:ext uri="{9D8B030D-6E8A-4147-A177-3AD203B41FA5}">
                      <a16:colId xmlns:a16="http://schemas.microsoft.com/office/drawing/2014/main" val="2403194322"/>
                    </a:ext>
                  </a:extLst>
                </a:gridCol>
                <a:gridCol w="612392">
                  <a:extLst>
                    <a:ext uri="{9D8B030D-6E8A-4147-A177-3AD203B41FA5}">
                      <a16:colId xmlns:a16="http://schemas.microsoft.com/office/drawing/2014/main" val="3830255975"/>
                    </a:ext>
                  </a:extLst>
                </a:gridCol>
                <a:gridCol w="606268">
                  <a:extLst>
                    <a:ext uri="{9D8B030D-6E8A-4147-A177-3AD203B41FA5}">
                      <a16:colId xmlns:a16="http://schemas.microsoft.com/office/drawing/2014/main" val="2806124835"/>
                    </a:ext>
                  </a:extLst>
                </a:gridCol>
              </a:tblGrid>
              <a:tr h="580860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CUADRO:7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OPINION PUBLICA No110 EL SALVADOR, MAYO 2020</a:t>
                      </a:r>
                    </a:p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-Porcentaje-</a:t>
                      </a:r>
                    </a:p>
                  </a:txBody>
                  <a:tcPr marL="8763" marR="8763" marT="8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310760"/>
                  </a:ext>
                </a:extLst>
              </a:tr>
              <a:tr h="31837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8763" marR="8763" marT="8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Región: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Género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Edad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059624"/>
                  </a:ext>
                </a:extLst>
              </a:tr>
              <a:tr h="318376">
                <a:tc gridSpan="2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PARACENT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ORI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18-24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40+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367758"/>
                  </a:ext>
                </a:extLst>
              </a:tr>
              <a:tr h="1018003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UN8. Durante la cuarentena domiciliar obligatoria, ¿algún miembro del hogar ha dejado de consumir alguna de las 3 comidas (desayuno, almuerzo o cena) por falta de dinero? LEER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20.8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495616"/>
                  </a:ext>
                </a:extLst>
              </a:tr>
              <a:tr h="134019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79.2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109402"/>
                  </a:ext>
                </a:extLst>
              </a:tr>
              <a:tr h="318376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818046"/>
                  </a:ext>
                </a:extLst>
              </a:tr>
              <a:tr h="318376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1214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861495"/>
                  </a:ext>
                </a:extLst>
              </a:tr>
              <a:tr h="796047">
                <a:tc gridSpan="15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C.I.D GALLUP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2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70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F03BE6-1C8B-4923-9E62-E61C84070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43452"/>
              </p:ext>
            </p:extLst>
          </p:nvPr>
        </p:nvGraphicFramePr>
        <p:xfrm>
          <a:off x="838201" y="766353"/>
          <a:ext cx="10515598" cy="5259976"/>
        </p:xfrm>
        <a:graphic>
          <a:graphicData uri="http://schemas.openxmlformats.org/drawingml/2006/table">
            <a:tbl>
              <a:tblPr/>
              <a:tblGrid>
                <a:gridCol w="1374607">
                  <a:extLst>
                    <a:ext uri="{9D8B030D-6E8A-4147-A177-3AD203B41FA5}">
                      <a16:colId xmlns:a16="http://schemas.microsoft.com/office/drawing/2014/main" val="1042404203"/>
                    </a:ext>
                  </a:extLst>
                </a:gridCol>
                <a:gridCol w="1374607">
                  <a:extLst>
                    <a:ext uri="{9D8B030D-6E8A-4147-A177-3AD203B41FA5}">
                      <a16:colId xmlns:a16="http://schemas.microsoft.com/office/drawing/2014/main" val="252961872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2261624246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1998506094"/>
                    </a:ext>
                  </a:extLst>
                </a:gridCol>
                <a:gridCol w="714681">
                  <a:extLst>
                    <a:ext uri="{9D8B030D-6E8A-4147-A177-3AD203B41FA5}">
                      <a16:colId xmlns:a16="http://schemas.microsoft.com/office/drawing/2014/main" val="4244155527"/>
                    </a:ext>
                  </a:extLst>
                </a:gridCol>
                <a:gridCol w="717562">
                  <a:extLst>
                    <a:ext uri="{9D8B030D-6E8A-4147-A177-3AD203B41FA5}">
                      <a16:colId xmlns:a16="http://schemas.microsoft.com/office/drawing/2014/main" val="344548297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676563266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3101789538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2008319084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654240622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3649005839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2119849369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3705816141"/>
                    </a:ext>
                  </a:extLst>
                </a:gridCol>
                <a:gridCol w="576355">
                  <a:extLst>
                    <a:ext uri="{9D8B030D-6E8A-4147-A177-3AD203B41FA5}">
                      <a16:colId xmlns:a16="http://schemas.microsoft.com/office/drawing/2014/main" val="2828345031"/>
                    </a:ext>
                  </a:extLst>
                </a:gridCol>
                <a:gridCol w="570591">
                  <a:extLst>
                    <a:ext uri="{9D8B030D-6E8A-4147-A177-3AD203B41FA5}">
                      <a16:colId xmlns:a16="http://schemas.microsoft.com/office/drawing/2014/main" val="261095386"/>
                    </a:ext>
                  </a:extLst>
                </a:gridCol>
              </a:tblGrid>
              <a:tr h="558256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CUADRO:8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OPINION PUBLICA No110 EL SALVADOR, MAYO 2020</a:t>
                      </a:r>
                    </a:p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-Porcentaje-</a:t>
                      </a:r>
                    </a:p>
                  </a:txBody>
                  <a:tcPr marL="8763" marR="8763" marT="8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591994"/>
                  </a:ext>
                </a:extLst>
              </a:tr>
              <a:tr h="30598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8763" marR="8763" marT="8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Región: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Género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Edad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345575"/>
                  </a:ext>
                </a:extLst>
              </a:tr>
              <a:tr h="305986">
                <a:tc gridSpan="2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PARACENT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ORI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18-24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40+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529278"/>
                  </a:ext>
                </a:extLst>
              </a:tr>
              <a:tr h="305986">
                <a:tc rowSpan="6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un9_{Pérdida de empleo}..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Pérdida de empleo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38.0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774991"/>
                  </a:ext>
                </a:extLst>
              </a:tr>
              <a:tr h="305986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Reducción de salario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23.1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822600"/>
                  </a:ext>
                </a:extLst>
              </a:tr>
              <a:tr h="51484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Suspensión temporal del contrato laboral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16.8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543909"/>
                  </a:ext>
                </a:extLst>
              </a:tr>
              <a:tr h="51484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Disminución en la recepción de remesas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869936"/>
                  </a:ext>
                </a:extLst>
              </a:tr>
              <a:tr h="76506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Cierre o disminución de ingresos del negocio familiar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29.5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445480"/>
                  </a:ext>
                </a:extLst>
              </a:tr>
              <a:tr h="305986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NS/NR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22.8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024236"/>
                  </a:ext>
                </a:extLst>
              </a:tr>
              <a:tr h="305986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143.2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128.5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138.0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139.8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146.1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138.5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797703"/>
                  </a:ext>
                </a:extLst>
              </a:tr>
              <a:tr h="305986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1214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736213"/>
                  </a:ext>
                </a:extLst>
              </a:tr>
              <a:tr h="765068">
                <a:tc gridSpan="15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C.I.D GALLUP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00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385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C1CB41-23C8-4182-AC39-0CC6373B7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51912"/>
              </p:ext>
            </p:extLst>
          </p:nvPr>
        </p:nvGraphicFramePr>
        <p:xfrm>
          <a:off x="600891" y="592183"/>
          <a:ext cx="10990220" cy="5811171"/>
        </p:xfrm>
        <a:graphic>
          <a:graphicData uri="http://schemas.openxmlformats.org/drawingml/2006/table">
            <a:tbl>
              <a:tblPr/>
              <a:tblGrid>
                <a:gridCol w="1436649">
                  <a:extLst>
                    <a:ext uri="{9D8B030D-6E8A-4147-A177-3AD203B41FA5}">
                      <a16:colId xmlns:a16="http://schemas.microsoft.com/office/drawing/2014/main" val="3703024274"/>
                    </a:ext>
                  </a:extLst>
                </a:gridCol>
                <a:gridCol w="1436649">
                  <a:extLst>
                    <a:ext uri="{9D8B030D-6E8A-4147-A177-3AD203B41FA5}">
                      <a16:colId xmlns:a16="http://schemas.microsoft.com/office/drawing/2014/main" val="1373542383"/>
                    </a:ext>
                  </a:extLst>
                </a:gridCol>
                <a:gridCol w="602369">
                  <a:extLst>
                    <a:ext uri="{9D8B030D-6E8A-4147-A177-3AD203B41FA5}">
                      <a16:colId xmlns:a16="http://schemas.microsoft.com/office/drawing/2014/main" val="1180543800"/>
                    </a:ext>
                  </a:extLst>
                </a:gridCol>
                <a:gridCol w="602369">
                  <a:extLst>
                    <a:ext uri="{9D8B030D-6E8A-4147-A177-3AD203B41FA5}">
                      <a16:colId xmlns:a16="http://schemas.microsoft.com/office/drawing/2014/main" val="2172450282"/>
                    </a:ext>
                  </a:extLst>
                </a:gridCol>
                <a:gridCol w="746938">
                  <a:extLst>
                    <a:ext uri="{9D8B030D-6E8A-4147-A177-3AD203B41FA5}">
                      <a16:colId xmlns:a16="http://schemas.microsoft.com/office/drawing/2014/main" val="59090290"/>
                    </a:ext>
                  </a:extLst>
                </a:gridCol>
                <a:gridCol w="749949">
                  <a:extLst>
                    <a:ext uri="{9D8B030D-6E8A-4147-A177-3AD203B41FA5}">
                      <a16:colId xmlns:a16="http://schemas.microsoft.com/office/drawing/2014/main" val="1342523973"/>
                    </a:ext>
                  </a:extLst>
                </a:gridCol>
                <a:gridCol w="602369">
                  <a:extLst>
                    <a:ext uri="{9D8B030D-6E8A-4147-A177-3AD203B41FA5}">
                      <a16:colId xmlns:a16="http://schemas.microsoft.com/office/drawing/2014/main" val="3002387890"/>
                    </a:ext>
                  </a:extLst>
                </a:gridCol>
                <a:gridCol w="602369">
                  <a:extLst>
                    <a:ext uri="{9D8B030D-6E8A-4147-A177-3AD203B41FA5}">
                      <a16:colId xmlns:a16="http://schemas.microsoft.com/office/drawing/2014/main" val="404247728"/>
                    </a:ext>
                  </a:extLst>
                </a:gridCol>
                <a:gridCol w="602369">
                  <a:extLst>
                    <a:ext uri="{9D8B030D-6E8A-4147-A177-3AD203B41FA5}">
                      <a16:colId xmlns:a16="http://schemas.microsoft.com/office/drawing/2014/main" val="3289904238"/>
                    </a:ext>
                  </a:extLst>
                </a:gridCol>
                <a:gridCol w="602369">
                  <a:extLst>
                    <a:ext uri="{9D8B030D-6E8A-4147-A177-3AD203B41FA5}">
                      <a16:colId xmlns:a16="http://schemas.microsoft.com/office/drawing/2014/main" val="1443545085"/>
                    </a:ext>
                  </a:extLst>
                </a:gridCol>
                <a:gridCol w="602369">
                  <a:extLst>
                    <a:ext uri="{9D8B030D-6E8A-4147-A177-3AD203B41FA5}">
                      <a16:colId xmlns:a16="http://schemas.microsoft.com/office/drawing/2014/main" val="2068440362"/>
                    </a:ext>
                  </a:extLst>
                </a:gridCol>
                <a:gridCol w="602369">
                  <a:extLst>
                    <a:ext uri="{9D8B030D-6E8A-4147-A177-3AD203B41FA5}">
                      <a16:colId xmlns:a16="http://schemas.microsoft.com/office/drawing/2014/main" val="2093044390"/>
                    </a:ext>
                  </a:extLst>
                </a:gridCol>
                <a:gridCol w="602369">
                  <a:extLst>
                    <a:ext uri="{9D8B030D-6E8A-4147-A177-3AD203B41FA5}">
                      <a16:colId xmlns:a16="http://schemas.microsoft.com/office/drawing/2014/main" val="3286386878"/>
                    </a:ext>
                  </a:extLst>
                </a:gridCol>
                <a:gridCol w="602369">
                  <a:extLst>
                    <a:ext uri="{9D8B030D-6E8A-4147-A177-3AD203B41FA5}">
                      <a16:colId xmlns:a16="http://schemas.microsoft.com/office/drawing/2014/main" val="3413252796"/>
                    </a:ext>
                  </a:extLst>
                </a:gridCol>
                <a:gridCol w="596345">
                  <a:extLst>
                    <a:ext uri="{9D8B030D-6E8A-4147-A177-3AD203B41FA5}">
                      <a16:colId xmlns:a16="http://schemas.microsoft.com/office/drawing/2014/main" val="3802384092"/>
                    </a:ext>
                  </a:extLst>
                </a:gridCol>
              </a:tblGrid>
              <a:tr h="445989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CUADRO:9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OPINION PUBLICA No110 EL SALVADOR, MAYO 2020</a:t>
                      </a:r>
                    </a:p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-Porcentaje-</a:t>
                      </a:r>
                    </a:p>
                  </a:txBody>
                  <a:tcPr marL="8763" marR="8763" marT="8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963645"/>
                  </a:ext>
                </a:extLst>
              </a:tr>
              <a:tr h="24445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8763" marR="8763" marT="8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Región: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Género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Edad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77924"/>
                  </a:ext>
                </a:extLst>
              </a:tr>
              <a:tr h="244451">
                <a:tc gridSpan="2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PARACENT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ORI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18-24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40+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542242"/>
                  </a:ext>
                </a:extLst>
              </a:tr>
              <a:tr h="611211">
                <a:tc rowSpan="11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UN10. ¿Qué instituciones conoce usted a las que se podrían denunciar casos de violencia contra los niños y las mujeres en el hogar o en la comunidad? 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Consejo Nacional de la Niñez y de la Adolescencia, CONNA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41.3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771646"/>
                  </a:ext>
                </a:extLst>
              </a:tr>
              <a:tr h="244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Unicef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23.7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743527"/>
                  </a:ext>
                </a:extLst>
              </a:tr>
              <a:tr h="411307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Ministerio de Justicia y Seguridad Pública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36.5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095550"/>
                  </a:ext>
                </a:extLst>
              </a:tr>
              <a:tr h="244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Alcaldía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35.6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132236"/>
                  </a:ext>
                </a:extLst>
              </a:tr>
              <a:tr h="244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escuela o colegio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25.5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255971"/>
                  </a:ext>
                </a:extLst>
              </a:tr>
              <a:tr h="244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ISDEMU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30.4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588060"/>
                  </a:ext>
                </a:extLst>
              </a:tr>
              <a:tr h="244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Otros (Anote)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38739"/>
                  </a:ext>
                </a:extLst>
              </a:tr>
              <a:tr h="244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NS/NR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13.5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377795"/>
                  </a:ext>
                </a:extLst>
              </a:tr>
              <a:tr h="244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Policia Nacional Civil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96397"/>
                  </a:ext>
                </a:extLst>
              </a:tr>
              <a:tr h="411307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Procuraduría General de la República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.9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57224"/>
                  </a:ext>
                </a:extLst>
              </a:tr>
              <a:tr h="61121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Procuraduría para la Defensa de los Derechos Humanos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.9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421033"/>
                  </a:ext>
                </a:extLst>
              </a:tr>
              <a:tr h="244451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217.4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196.5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224.2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204.1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226.8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208.8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224.8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225.0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229.2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204.6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199.2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235.7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277.9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606154"/>
                  </a:ext>
                </a:extLst>
              </a:tr>
              <a:tr h="2444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1214</a:t>
                      </a:r>
                    </a:p>
                  </a:txBody>
                  <a:tcPr marL="8763" marR="8763" marT="8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8763" marR="8763" marT="8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474123"/>
                  </a:ext>
                </a:extLst>
              </a:tr>
              <a:tr h="611211">
                <a:tc gridSpan="15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C.I.D GALLUP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8763" marR="8763" marT="876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0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50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8B26024-5342-7F43-AAC3-77C8B4AD6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93892"/>
              </p:ext>
            </p:extLst>
          </p:nvPr>
        </p:nvGraphicFramePr>
        <p:xfrm>
          <a:off x="566530" y="367747"/>
          <a:ext cx="11022496" cy="6221112"/>
        </p:xfrm>
        <a:graphic>
          <a:graphicData uri="http://schemas.openxmlformats.org/drawingml/2006/table">
            <a:tbl>
              <a:tblPr/>
              <a:tblGrid>
                <a:gridCol w="3899977">
                  <a:extLst>
                    <a:ext uri="{9D8B030D-6E8A-4147-A177-3AD203B41FA5}">
                      <a16:colId xmlns:a16="http://schemas.microsoft.com/office/drawing/2014/main" val="3874688355"/>
                    </a:ext>
                  </a:extLst>
                </a:gridCol>
                <a:gridCol w="3140239">
                  <a:extLst>
                    <a:ext uri="{9D8B030D-6E8A-4147-A177-3AD203B41FA5}">
                      <a16:colId xmlns:a16="http://schemas.microsoft.com/office/drawing/2014/main" val="900948648"/>
                    </a:ext>
                  </a:extLst>
                </a:gridCol>
                <a:gridCol w="835711">
                  <a:extLst>
                    <a:ext uri="{9D8B030D-6E8A-4147-A177-3AD203B41FA5}">
                      <a16:colId xmlns:a16="http://schemas.microsoft.com/office/drawing/2014/main" val="2372390840"/>
                    </a:ext>
                  </a:extLst>
                </a:gridCol>
                <a:gridCol w="1570120">
                  <a:extLst>
                    <a:ext uri="{9D8B030D-6E8A-4147-A177-3AD203B41FA5}">
                      <a16:colId xmlns:a16="http://schemas.microsoft.com/office/drawing/2014/main" val="2837918467"/>
                    </a:ext>
                  </a:extLst>
                </a:gridCol>
                <a:gridCol w="1576449">
                  <a:extLst>
                    <a:ext uri="{9D8B030D-6E8A-4147-A177-3AD203B41FA5}">
                      <a16:colId xmlns:a16="http://schemas.microsoft.com/office/drawing/2014/main" val="3371017019"/>
                    </a:ext>
                  </a:extLst>
                </a:gridCol>
              </a:tblGrid>
              <a:tr h="45827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CUADRO:10</a:t>
                      </a:r>
                      <a:b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OPINION PUBLICA No110 EL SALVADOR, MAYO 2020</a:t>
                      </a:r>
                    </a:p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-Porcentaje-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058264"/>
                  </a:ext>
                </a:extLst>
              </a:tr>
              <a:tr h="15639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Fecha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737935"/>
                  </a:ext>
                </a:extLst>
              </a:tr>
              <a:tr h="156399">
                <a:tc gridSpan="2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atras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adelante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849962"/>
                  </a:ext>
                </a:extLst>
              </a:tr>
              <a:tr h="156399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UN1. ¿Cuántos niños o niñas o adolescentes entre 0 y 17 años habitan en su hogar?</a:t>
                      </a:r>
                    </a:p>
                  </a:txBody>
                  <a:tcPr marL="5511" marR="5511" marT="55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28,9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27,3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29,4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171113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24,2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23,2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17564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24,7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22,8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25,3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565114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812830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Más de 3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9,3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5,3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10,7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003400"/>
                  </a:ext>
                </a:extLst>
              </a:tr>
              <a:tr h="15639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5511" marR="5511" marT="55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802882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1214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308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906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868157"/>
                  </a:ext>
                </a:extLst>
              </a:tr>
              <a:tr h="156399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UN2. ¿Cuántos niños, niñas y adolescentes en su hogar estaban matriculados en un centro educativo antes que iniciara la cuarentena domiciliar obligatoria?</a:t>
                      </a:r>
                    </a:p>
                  </a:txBody>
                  <a:tcPr marL="5511" marR="5511" marT="55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13,9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12,8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069081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35,3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32,4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36,3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1569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30,5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35,2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28,9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967566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13,5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12,2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13,9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079824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Más de 3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6,8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8,1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496869"/>
                  </a:ext>
                </a:extLst>
              </a:tr>
              <a:tr h="15639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5511" marR="5511" marT="55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98459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826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211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615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990537"/>
                  </a:ext>
                </a:extLst>
              </a:tr>
              <a:tr h="156399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UN3. Cuántos de estos han continuado recibiendo clases durante la cuarenta domiciliar obligatoria? LEER</a:t>
                      </a:r>
                    </a:p>
                  </a:txBody>
                  <a:tcPr marL="5511" marR="5511" marT="55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9,8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052668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39,5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37,6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40,1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479274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31,5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40,5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28,6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48672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13,3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12,2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71882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Más de 3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7,8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95481"/>
                  </a:ext>
                </a:extLst>
              </a:tr>
              <a:tr h="15639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5511" marR="5511" marT="55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476676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716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535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193648"/>
                  </a:ext>
                </a:extLst>
              </a:tr>
              <a:tr h="156399">
                <a:tc rowSpan="7"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UN4. ¿Bajo qué modalidad reciben principalmente las clases los niños y niñas en su hogar durante la cuarentena domiciliar obligatoria? LEER </a:t>
                      </a:r>
                    </a:p>
                  </a:txBody>
                  <a:tcPr marL="5511" marR="5511" marT="55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Cartillas o guías físicas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267174"/>
                  </a:ext>
                </a:extLst>
              </a:tr>
              <a:tr h="27918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Clases por internet (computadora, tablet)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795496"/>
                  </a:ext>
                </a:extLst>
              </a:tr>
              <a:tr h="27918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Clases por llamada telefónica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330001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Clases por radio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305383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Otros (especifique)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838933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Whatsapp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48450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Television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707482"/>
                  </a:ext>
                </a:extLst>
              </a:tr>
              <a:tr h="15639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5511" marR="5511" marT="55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148953"/>
                  </a:ext>
                </a:extLst>
              </a:tr>
              <a:tr h="15639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668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496</a:t>
                      </a:r>
                    </a:p>
                  </a:txBody>
                  <a:tcPr marL="5511" marR="5511" marT="55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548829"/>
                  </a:ext>
                </a:extLst>
              </a:tr>
              <a:tr h="458279">
                <a:tc gridSpan="5"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C.I.D GALLUP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5511" marR="5511" marT="551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0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471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F07984-581F-2241-824C-6E5366D3D387}"/>
              </a:ext>
            </a:extLst>
          </p:cNvPr>
          <p:cNvSpPr txBox="1"/>
          <p:nvPr/>
        </p:nvSpPr>
        <p:spPr>
          <a:xfrm>
            <a:off x="104502" y="5962566"/>
            <a:ext cx="7541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Los hogares y los(as) NNA durante la cuarentena</a:t>
            </a:r>
            <a:endParaRPr lang="es-C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R" sz="1400" i="1" dirty="0">
                <a:latin typeface="Calibri" panose="020F0502020204030204" pitchFamily="34" charset="0"/>
                <a:cs typeface="Calibri" panose="020F0502020204030204" pitchFamily="34" charset="0"/>
              </a:rPr>
              <a:t>El Salvador, mayo 2020 </a:t>
            </a:r>
          </a:p>
        </p:txBody>
      </p:sp>
    </p:spTree>
    <p:extLst>
      <p:ext uri="{BB962C8B-B14F-4D97-AF65-F5344CB8AC3E}">
        <p14:creationId xmlns:p14="http://schemas.microsoft.com/office/powerpoint/2010/main" val="160129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35EE98D0-0160-49D4-8EC1-9DA130196292}"/>
              </a:ext>
            </a:extLst>
          </p:cNvPr>
          <p:cNvSpPr txBox="1"/>
          <p:nvPr/>
        </p:nvSpPr>
        <p:spPr>
          <a:xfrm>
            <a:off x="146364" y="91421"/>
            <a:ext cx="356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PRESENTACIÓN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3D9A195-C691-FB49-88CC-FE445E0EE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870" y="4522108"/>
            <a:ext cx="9796598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sz="1200" i="1" dirty="0">
                <a:latin typeface="Calibri" panose="020F0502020204030204" pitchFamily="34" charset="0"/>
                <a:cs typeface="Calibri" panose="020F0502020204030204" pitchFamily="34" charset="0"/>
              </a:rPr>
              <a:t>La siguiente información es confidencial y puede estar sujeta al secreto profesional. Está destinada únicamente para el uso del individuo o entidad a la que está dirigida y aquellos otros que sean autorizados para recibirla. Si usted no está autorizado para evaluar esta información, por este medio se le notifica que cualquier divulgación, copia, distribución o toma de acción con base en el contenido de este documento está estrictamente prohibida y podría ser ilegal.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E0F2195-ECDF-BF49-8214-CA934CC5E20E}"/>
              </a:ext>
            </a:extLst>
          </p:cNvPr>
          <p:cNvSpPr/>
          <p:nvPr/>
        </p:nvSpPr>
        <p:spPr>
          <a:xfrm>
            <a:off x="1245870" y="2046733"/>
            <a:ext cx="96926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La Consultoría Interdisciplinaria en Desarrollo S.A. – CID/Gallup - a solicitud del Fondo de las Naciones Unidas para la Infancia (UNICEF), llevó a acabo un estudio cuantitativo de opinión pública para explorar aspectos diversos de la situación de los hogares en general, y los(as) NNA en particular, durante la cuarentena domiciliar obligatoria.</a:t>
            </a:r>
          </a:p>
          <a:p>
            <a:pPr algn="just" defTabSz="457200" fontAlgn="base"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Para cumplir con la meta, se entrevistaron un total de 1214 ciudadanos (margen de error ±2.81 puntos en sus resultados totales, nivel de confianza del 95%). El trabajo de campo se efectuó del 13 al 22 de mayo del 2020. Posterior a la recolección de la información, se procesaron los datos para obtener las tablas estadísticas anexas y base de este informe gráfico.</a:t>
            </a:r>
          </a:p>
          <a:p>
            <a:pPr algn="just" defTabSz="457200" fontAlgn="base"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CID/Gallup agradece la confianza depositada en contratar sus servicios y hace extensivo este agradecimiento a los informantes, quienes con todo interés y entusiasmo ofrecieron sus opiniones y experiencias sobre el tema. </a:t>
            </a:r>
            <a:r>
              <a:rPr lang="es-ES" sz="1400" dirty="0">
                <a:cs typeface="Times New Roman" panose="02020603050405020304" pitchFamily="18" charset="0"/>
              </a:rPr>
              <a:t>Para ampliar cualquier información expuesta, por favor comunicarse a info@cidgallup.com.</a:t>
            </a: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D2D2086-CCA5-4703-9B3B-942A3E15CAF1}"/>
              </a:ext>
            </a:extLst>
          </p:cNvPr>
          <p:cNvSpPr/>
          <p:nvPr/>
        </p:nvSpPr>
        <p:spPr>
          <a:xfrm>
            <a:off x="1599024" y="815929"/>
            <a:ext cx="957945" cy="957945"/>
          </a:xfrm>
          <a:prstGeom prst="ellipse">
            <a:avLst/>
          </a:prstGeom>
          <a:solidFill>
            <a:srgbClr val="1C2E4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7EB4DFD-7880-4DCA-A9A9-85CD174023A7}"/>
              </a:ext>
            </a:extLst>
          </p:cNvPr>
          <p:cNvSpPr/>
          <p:nvPr/>
        </p:nvSpPr>
        <p:spPr>
          <a:xfrm>
            <a:off x="5635039" y="2716904"/>
            <a:ext cx="3421573" cy="734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125670"/>
              </a:buClr>
              <a:buFont typeface="Arial" panose="020B0604020202020204" pitchFamily="34" charset="0"/>
              <a:buChar char="•"/>
            </a:pPr>
            <a:endParaRPr lang="es-CR" sz="1100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8060524-B657-4E11-BC33-9308DF32850D}"/>
              </a:ext>
            </a:extLst>
          </p:cNvPr>
          <p:cNvSpPr/>
          <p:nvPr/>
        </p:nvSpPr>
        <p:spPr>
          <a:xfrm>
            <a:off x="5633818" y="3231975"/>
            <a:ext cx="3421573" cy="2891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algn="just">
              <a:buClr>
                <a:srgbClr val="1C2E48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Cuestionario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elaborado por CID Gallup de acuerdo a los objetivos de la investigación. </a:t>
            </a:r>
          </a:p>
          <a:p>
            <a:pPr marL="171450" lvl="1" indent="-171450" algn="just">
              <a:buClr>
                <a:srgbClr val="1C2E48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Entrevistadores: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personas con facilidad de palabra, con un mínimo de educación secundaria y capacitación en entrevistas telefónicas.</a:t>
            </a:r>
          </a:p>
          <a:p>
            <a:pPr marL="171450" lvl="1" indent="-171450" algn="just">
              <a:buClr>
                <a:srgbClr val="1C2E48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Fecha recolección: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13 al 22 de mayo de 2020, en horarios de lunes a domingo de 10:00 am a 8:00 pm.</a:t>
            </a:r>
          </a:p>
          <a:p>
            <a:pPr marL="171450" lvl="1" indent="-171450" algn="just">
              <a:buClr>
                <a:srgbClr val="1C2E48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Supervisión: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un mínimo del 33% del trabajo de cada entrevistador.</a:t>
            </a:r>
          </a:p>
          <a:p>
            <a:pPr marL="171450" lvl="1" indent="-171450" algn="just">
              <a:buClr>
                <a:srgbClr val="1C2E48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Procesamiento: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análisis gráfico de la información con base en tablas estadísticas anexas.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36185E73-7CF2-4513-A1A7-9853D4AD4CEB}"/>
              </a:ext>
            </a:extLst>
          </p:cNvPr>
          <p:cNvSpPr/>
          <p:nvPr/>
        </p:nvSpPr>
        <p:spPr>
          <a:xfrm>
            <a:off x="3925279" y="815929"/>
            <a:ext cx="957945" cy="957945"/>
          </a:xfrm>
          <a:prstGeom prst="ellipse">
            <a:avLst/>
          </a:prstGeom>
          <a:solidFill>
            <a:srgbClr val="244C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443D2B4-AE12-4B1B-AA2B-9273EF03F873}"/>
              </a:ext>
            </a:extLst>
          </p:cNvPr>
          <p:cNvSpPr/>
          <p:nvPr/>
        </p:nvSpPr>
        <p:spPr>
          <a:xfrm>
            <a:off x="6852428" y="815929"/>
            <a:ext cx="957945" cy="957945"/>
          </a:xfrm>
          <a:prstGeom prst="ellipse">
            <a:avLst/>
          </a:prstGeom>
          <a:solidFill>
            <a:srgbClr val="2B67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120378F-3C0C-4D5D-9FC7-6A894C41F81E}"/>
              </a:ext>
            </a:extLst>
          </p:cNvPr>
          <p:cNvCxnSpPr>
            <a:cxnSpLocks/>
          </p:cNvCxnSpPr>
          <p:nvPr/>
        </p:nvCxnSpPr>
        <p:spPr>
          <a:xfrm flipH="1">
            <a:off x="0" y="1294902"/>
            <a:ext cx="2624078" cy="0"/>
          </a:xfrm>
          <a:prstGeom prst="line">
            <a:avLst/>
          </a:prstGeom>
          <a:ln w="19050">
            <a:solidFill>
              <a:srgbClr val="1C2E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1310A7D-F681-49E3-AD66-BF211E240E25}"/>
              </a:ext>
            </a:extLst>
          </p:cNvPr>
          <p:cNvCxnSpPr>
            <a:cxnSpLocks/>
            <a:stCxn id="27" idx="2"/>
            <a:endCxn id="4" idx="6"/>
          </p:cNvCxnSpPr>
          <p:nvPr/>
        </p:nvCxnSpPr>
        <p:spPr>
          <a:xfrm flipH="1">
            <a:off x="2556969" y="1294902"/>
            <a:ext cx="1368310" cy="0"/>
          </a:xfrm>
          <a:prstGeom prst="line">
            <a:avLst/>
          </a:prstGeom>
          <a:ln w="19050">
            <a:solidFill>
              <a:srgbClr val="244C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75730B0-46C6-4174-A23D-3E7F6B9AB3FD}"/>
              </a:ext>
            </a:extLst>
          </p:cNvPr>
          <p:cNvCxnSpPr>
            <a:cxnSpLocks/>
            <a:stCxn id="28" idx="2"/>
            <a:endCxn id="27" idx="6"/>
          </p:cNvCxnSpPr>
          <p:nvPr/>
        </p:nvCxnSpPr>
        <p:spPr>
          <a:xfrm flipH="1">
            <a:off x="4883224" y="1294902"/>
            <a:ext cx="1969204" cy="0"/>
          </a:xfrm>
          <a:prstGeom prst="line">
            <a:avLst/>
          </a:prstGeom>
          <a:ln w="19050">
            <a:solidFill>
              <a:srgbClr val="2B67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014282BF-D2E4-44FD-B043-DB0C3A481E5E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7810373" y="1294902"/>
            <a:ext cx="4381627" cy="6407"/>
          </a:xfrm>
          <a:prstGeom prst="line">
            <a:avLst/>
          </a:prstGeom>
          <a:ln w="19050">
            <a:solidFill>
              <a:srgbClr val="2B67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riángulo rectángulo 42">
            <a:extLst>
              <a:ext uri="{FF2B5EF4-FFF2-40B4-BE49-F238E27FC236}">
                <a16:creationId xmlns:a16="http://schemas.microsoft.com/office/drawing/2014/main" id="{D242AB97-5E3A-42AE-84A2-42B4BA4FEE4F}"/>
              </a:ext>
            </a:extLst>
          </p:cNvPr>
          <p:cNvSpPr/>
          <p:nvPr/>
        </p:nvSpPr>
        <p:spPr>
          <a:xfrm flipH="1">
            <a:off x="8887468" y="5940138"/>
            <a:ext cx="173560" cy="183344"/>
          </a:xfrm>
          <a:prstGeom prst="rtTriangle">
            <a:avLst/>
          </a:prstGeom>
          <a:solidFill>
            <a:srgbClr val="2B6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F6BF2B4-4905-4312-8BAD-849DB75DD6D7}"/>
              </a:ext>
            </a:extLst>
          </p:cNvPr>
          <p:cNvSpPr txBox="1"/>
          <p:nvPr/>
        </p:nvSpPr>
        <p:spPr>
          <a:xfrm>
            <a:off x="146364" y="91421"/>
            <a:ext cx="39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METODOLOGÍA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B1A03A36-3075-4C21-BB7E-16ABECF38716}"/>
              </a:ext>
            </a:extLst>
          </p:cNvPr>
          <p:cNvSpPr/>
          <p:nvPr/>
        </p:nvSpPr>
        <p:spPr>
          <a:xfrm>
            <a:off x="745888" y="2771231"/>
            <a:ext cx="2271128" cy="734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125670"/>
              </a:buClr>
              <a:buFont typeface="Arial" panose="020B0604020202020204" pitchFamily="34" charset="0"/>
              <a:buChar char="•"/>
            </a:pPr>
            <a:endParaRPr lang="es-CR" sz="1100" dirty="0">
              <a:solidFill>
                <a:schemeClr val="tx1"/>
              </a:solidFill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DF88E6D-46C8-4351-9CFD-C19C8175D6D5}"/>
              </a:ext>
            </a:extLst>
          </p:cNvPr>
          <p:cNvSpPr/>
          <p:nvPr/>
        </p:nvSpPr>
        <p:spPr>
          <a:xfrm>
            <a:off x="745889" y="3236335"/>
            <a:ext cx="2271128" cy="2869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algn="just">
              <a:buClr>
                <a:srgbClr val="2B6876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 de estudio: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cuantitativo, por medio de entrevista telefónica a teléfonos celulares.</a:t>
            </a:r>
          </a:p>
          <a:p>
            <a:pPr marL="171450" lvl="1" indent="-171450" algn="just">
              <a:buClr>
                <a:srgbClr val="2B6876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Muestra: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aleatoria y representativa de la población de interés.</a:t>
            </a:r>
          </a:p>
          <a:p>
            <a:pPr marL="171450" lvl="1" indent="-171450" algn="just">
              <a:buClr>
                <a:srgbClr val="2B6876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Tamaño de muestra: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n=1214 informantes.</a:t>
            </a:r>
          </a:p>
          <a:p>
            <a:pPr marL="171450" lvl="1" indent="-171450" algn="just">
              <a:buClr>
                <a:srgbClr val="2B6876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Margen de error: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±2.81 puntos (p=0.5).</a:t>
            </a:r>
          </a:p>
        </p:txBody>
      </p:sp>
      <p:sp>
        <p:nvSpPr>
          <p:cNvPr id="41" name="Triángulo rectángulo 40">
            <a:extLst>
              <a:ext uri="{FF2B5EF4-FFF2-40B4-BE49-F238E27FC236}">
                <a16:creationId xmlns:a16="http://schemas.microsoft.com/office/drawing/2014/main" id="{F59015F2-AF38-484C-9441-51223E68AD0D}"/>
              </a:ext>
            </a:extLst>
          </p:cNvPr>
          <p:cNvSpPr/>
          <p:nvPr/>
        </p:nvSpPr>
        <p:spPr>
          <a:xfrm flipH="1">
            <a:off x="2843763" y="5922739"/>
            <a:ext cx="173560" cy="183344"/>
          </a:xfrm>
          <a:prstGeom prst="rtTriangle">
            <a:avLst/>
          </a:prstGeom>
          <a:solidFill>
            <a:srgbClr val="1D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82D30C2-B6B6-42B2-A950-741E057D9907}"/>
              </a:ext>
            </a:extLst>
          </p:cNvPr>
          <p:cNvSpPr/>
          <p:nvPr/>
        </p:nvSpPr>
        <p:spPr>
          <a:xfrm>
            <a:off x="3220185" y="2771230"/>
            <a:ext cx="2271128" cy="734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125670"/>
              </a:buClr>
              <a:buFont typeface="Arial" panose="020B0604020202020204" pitchFamily="34" charset="0"/>
              <a:buChar char="•"/>
            </a:pPr>
            <a:endParaRPr lang="es-CR" sz="1100" dirty="0">
              <a:solidFill>
                <a:schemeClr val="tx1"/>
              </a:solidFill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7E1DEC05-D416-4E4F-A758-24603451F6FB}"/>
              </a:ext>
            </a:extLst>
          </p:cNvPr>
          <p:cNvSpPr/>
          <p:nvPr/>
        </p:nvSpPr>
        <p:spPr>
          <a:xfrm>
            <a:off x="3215273" y="3151232"/>
            <a:ext cx="2271128" cy="2954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algn="just">
              <a:buClr>
                <a:srgbClr val="2B6876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Población de interés: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ciudadanía salvadoreña, residente en el país y con teléfono celular activo.</a:t>
            </a:r>
          </a:p>
          <a:p>
            <a:pPr marL="171450" lvl="1" indent="-171450" algn="just">
              <a:buClr>
                <a:srgbClr val="2B6876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Informante: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ciudadano de 18 años y más de edad, salvadoreño, residente en el país durante las fechas del estudio, con teléfono celular activo.</a:t>
            </a:r>
          </a:p>
        </p:txBody>
      </p:sp>
      <p:sp>
        <p:nvSpPr>
          <p:cNvPr id="42" name="Triángulo rectángulo 41">
            <a:extLst>
              <a:ext uri="{FF2B5EF4-FFF2-40B4-BE49-F238E27FC236}">
                <a16:creationId xmlns:a16="http://schemas.microsoft.com/office/drawing/2014/main" id="{84DB9800-9CEE-4153-A62A-1C2ED1F8DC4D}"/>
              </a:ext>
            </a:extLst>
          </p:cNvPr>
          <p:cNvSpPr/>
          <p:nvPr/>
        </p:nvSpPr>
        <p:spPr>
          <a:xfrm flipH="1">
            <a:off x="5308629" y="5922739"/>
            <a:ext cx="173560" cy="183344"/>
          </a:xfrm>
          <a:prstGeom prst="rtTriangle">
            <a:avLst/>
          </a:prstGeom>
          <a:solidFill>
            <a:srgbClr val="244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8565CDD1-3A13-4237-A6E6-E644D11674E2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2077997" y="1773874"/>
            <a:ext cx="0" cy="573034"/>
          </a:xfrm>
          <a:prstGeom prst="line">
            <a:avLst/>
          </a:prstGeom>
          <a:ln w="19050">
            <a:solidFill>
              <a:srgbClr val="1C2E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214236E5-4F06-492C-8E89-E463E1C98739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4404252" y="1773874"/>
            <a:ext cx="0" cy="573034"/>
          </a:xfrm>
          <a:prstGeom prst="line">
            <a:avLst/>
          </a:prstGeom>
          <a:ln w="19050">
            <a:solidFill>
              <a:srgbClr val="244C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1ED85CF1-0A0B-4B12-AB7D-606DF7C21CD1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7331401" y="1773874"/>
            <a:ext cx="0" cy="573034"/>
          </a:xfrm>
          <a:prstGeom prst="line">
            <a:avLst/>
          </a:prstGeom>
          <a:ln w="19050">
            <a:solidFill>
              <a:srgbClr val="2B67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867EF572-4FAB-45AF-8939-40374D4EF904}"/>
              </a:ext>
            </a:extLst>
          </p:cNvPr>
          <p:cNvSpPr/>
          <p:nvPr/>
        </p:nvSpPr>
        <p:spPr>
          <a:xfrm flipH="1">
            <a:off x="744658" y="2149668"/>
            <a:ext cx="2271128" cy="1005478"/>
          </a:xfrm>
          <a:custGeom>
            <a:avLst/>
            <a:gdLst>
              <a:gd name="connsiteX0" fmla="*/ 2832768 w 2832768"/>
              <a:gd name="connsiteY0" fmla="*/ 0 h 2829044"/>
              <a:gd name="connsiteX1" fmla="*/ 0 w 2832768"/>
              <a:gd name="connsiteY1" fmla="*/ 0 h 2829044"/>
              <a:gd name="connsiteX2" fmla="*/ 0 w 2832768"/>
              <a:gd name="connsiteY2" fmla="*/ 1978934 h 2829044"/>
              <a:gd name="connsiteX3" fmla="*/ 1410207 w 2832768"/>
              <a:gd name="connsiteY3" fmla="*/ 2829044 h 2829044"/>
              <a:gd name="connsiteX4" fmla="*/ 2832768 w 2832768"/>
              <a:gd name="connsiteY4" fmla="*/ 1978934 h 2829044"/>
              <a:gd name="connsiteX5" fmla="*/ 2832768 w 2832768"/>
              <a:gd name="connsiteY5" fmla="*/ 0 h 282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768" h="2829044">
                <a:moveTo>
                  <a:pt x="2832768" y="0"/>
                </a:moveTo>
                <a:lnTo>
                  <a:pt x="0" y="0"/>
                </a:lnTo>
                <a:lnTo>
                  <a:pt x="0" y="1978934"/>
                </a:lnTo>
                <a:lnTo>
                  <a:pt x="1410207" y="2829044"/>
                </a:lnTo>
                <a:lnTo>
                  <a:pt x="2832768" y="1978934"/>
                </a:lnTo>
                <a:lnTo>
                  <a:pt x="2832768" y="0"/>
                </a:lnTo>
                <a:close/>
              </a:path>
            </a:pathLst>
          </a:custGeom>
          <a:solidFill>
            <a:srgbClr val="ED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A617F7FF-B349-4B8F-8ADE-0B0B2136BE6D}"/>
              </a:ext>
            </a:extLst>
          </p:cNvPr>
          <p:cNvSpPr/>
          <p:nvPr/>
        </p:nvSpPr>
        <p:spPr>
          <a:xfrm flipH="1">
            <a:off x="745889" y="2082919"/>
            <a:ext cx="2271128" cy="1005478"/>
          </a:xfrm>
          <a:custGeom>
            <a:avLst/>
            <a:gdLst>
              <a:gd name="connsiteX0" fmla="*/ 2832768 w 2832768"/>
              <a:gd name="connsiteY0" fmla="*/ 0 h 2829044"/>
              <a:gd name="connsiteX1" fmla="*/ 0 w 2832768"/>
              <a:gd name="connsiteY1" fmla="*/ 0 h 2829044"/>
              <a:gd name="connsiteX2" fmla="*/ 0 w 2832768"/>
              <a:gd name="connsiteY2" fmla="*/ 1978934 h 2829044"/>
              <a:gd name="connsiteX3" fmla="*/ 1410207 w 2832768"/>
              <a:gd name="connsiteY3" fmla="*/ 2829044 h 2829044"/>
              <a:gd name="connsiteX4" fmla="*/ 2832768 w 2832768"/>
              <a:gd name="connsiteY4" fmla="*/ 1978934 h 2829044"/>
              <a:gd name="connsiteX5" fmla="*/ 2832768 w 2832768"/>
              <a:gd name="connsiteY5" fmla="*/ 0 h 282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768" h="2829044">
                <a:moveTo>
                  <a:pt x="2832768" y="0"/>
                </a:moveTo>
                <a:lnTo>
                  <a:pt x="0" y="0"/>
                </a:lnTo>
                <a:lnTo>
                  <a:pt x="0" y="1978934"/>
                </a:lnTo>
                <a:lnTo>
                  <a:pt x="1410207" y="2829044"/>
                </a:lnTo>
                <a:lnTo>
                  <a:pt x="2832768" y="1978934"/>
                </a:lnTo>
                <a:lnTo>
                  <a:pt x="2832768" y="0"/>
                </a:lnTo>
                <a:close/>
              </a:path>
            </a:pathLst>
          </a:custGeom>
          <a:solidFill>
            <a:srgbClr val="1D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B0B71FE-EE17-419E-86FB-B4B686F850C4}"/>
              </a:ext>
            </a:extLst>
          </p:cNvPr>
          <p:cNvSpPr/>
          <p:nvPr/>
        </p:nvSpPr>
        <p:spPr>
          <a:xfrm>
            <a:off x="745889" y="2154042"/>
            <a:ext cx="22711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Tipo de estudio y muestra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99DB0393-BE61-46D4-900A-8281E3749F0C}"/>
              </a:ext>
            </a:extLst>
          </p:cNvPr>
          <p:cNvSpPr/>
          <p:nvPr/>
        </p:nvSpPr>
        <p:spPr>
          <a:xfrm flipH="1">
            <a:off x="3217728" y="2149668"/>
            <a:ext cx="2271129" cy="1005478"/>
          </a:xfrm>
          <a:custGeom>
            <a:avLst/>
            <a:gdLst>
              <a:gd name="connsiteX0" fmla="*/ 2832768 w 2832768"/>
              <a:gd name="connsiteY0" fmla="*/ 0 h 2829044"/>
              <a:gd name="connsiteX1" fmla="*/ 0 w 2832768"/>
              <a:gd name="connsiteY1" fmla="*/ 0 h 2829044"/>
              <a:gd name="connsiteX2" fmla="*/ 0 w 2832768"/>
              <a:gd name="connsiteY2" fmla="*/ 1978934 h 2829044"/>
              <a:gd name="connsiteX3" fmla="*/ 1410207 w 2832768"/>
              <a:gd name="connsiteY3" fmla="*/ 2829044 h 2829044"/>
              <a:gd name="connsiteX4" fmla="*/ 2832768 w 2832768"/>
              <a:gd name="connsiteY4" fmla="*/ 1978934 h 2829044"/>
              <a:gd name="connsiteX5" fmla="*/ 2832768 w 2832768"/>
              <a:gd name="connsiteY5" fmla="*/ 0 h 282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768" h="2829044">
                <a:moveTo>
                  <a:pt x="2832768" y="0"/>
                </a:moveTo>
                <a:lnTo>
                  <a:pt x="0" y="0"/>
                </a:lnTo>
                <a:lnTo>
                  <a:pt x="0" y="1978934"/>
                </a:lnTo>
                <a:lnTo>
                  <a:pt x="1410207" y="2829044"/>
                </a:lnTo>
                <a:lnTo>
                  <a:pt x="2832768" y="1978934"/>
                </a:lnTo>
                <a:lnTo>
                  <a:pt x="2832768" y="0"/>
                </a:lnTo>
                <a:close/>
              </a:path>
            </a:pathLst>
          </a:custGeom>
          <a:solidFill>
            <a:srgbClr val="ED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221F46F0-4E5C-4796-9A8F-06F5A49C9E2C}"/>
              </a:ext>
            </a:extLst>
          </p:cNvPr>
          <p:cNvSpPr/>
          <p:nvPr/>
        </p:nvSpPr>
        <p:spPr>
          <a:xfrm flipH="1">
            <a:off x="3220186" y="2085644"/>
            <a:ext cx="2271128" cy="1005478"/>
          </a:xfrm>
          <a:custGeom>
            <a:avLst/>
            <a:gdLst>
              <a:gd name="connsiteX0" fmla="*/ 2832768 w 2832768"/>
              <a:gd name="connsiteY0" fmla="*/ 0 h 2829044"/>
              <a:gd name="connsiteX1" fmla="*/ 0 w 2832768"/>
              <a:gd name="connsiteY1" fmla="*/ 0 h 2829044"/>
              <a:gd name="connsiteX2" fmla="*/ 0 w 2832768"/>
              <a:gd name="connsiteY2" fmla="*/ 1978934 h 2829044"/>
              <a:gd name="connsiteX3" fmla="*/ 1410207 w 2832768"/>
              <a:gd name="connsiteY3" fmla="*/ 2829044 h 2829044"/>
              <a:gd name="connsiteX4" fmla="*/ 2832768 w 2832768"/>
              <a:gd name="connsiteY4" fmla="*/ 1978934 h 2829044"/>
              <a:gd name="connsiteX5" fmla="*/ 2832768 w 2832768"/>
              <a:gd name="connsiteY5" fmla="*/ 0 h 282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768" h="2829044">
                <a:moveTo>
                  <a:pt x="2832768" y="0"/>
                </a:moveTo>
                <a:lnTo>
                  <a:pt x="0" y="0"/>
                </a:lnTo>
                <a:lnTo>
                  <a:pt x="0" y="1978934"/>
                </a:lnTo>
                <a:lnTo>
                  <a:pt x="1410207" y="2829044"/>
                </a:lnTo>
                <a:lnTo>
                  <a:pt x="2832768" y="1978934"/>
                </a:lnTo>
                <a:lnTo>
                  <a:pt x="2832768" y="0"/>
                </a:lnTo>
                <a:close/>
              </a:path>
            </a:pathLst>
          </a:custGeom>
          <a:solidFill>
            <a:srgbClr val="244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84630D3-C708-4931-81E4-6EDDE17F46F3}"/>
              </a:ext>
            </a:extLst>
          </p:cNvPr>
          <p:cNvSpPr/>
          <p:nvPr/>
        </p:nvSpPr>
        <p:spPr>
          <a:xfrm>
            <a:off x="3220186" y="2154042"/>
            <a:ext cx="22711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Población de estudio e informante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986D976A-C05D-421E-B786-C488071A6B57}"/>
              </a:ext>
            </a:extLst>
          </p:cNvPr>
          <p:cNvSpPr/>
          <p:nvPr/>
        </p:nvSpPr>
        <p:spPr>
          <a:xfrm flipH="1">
            <a:off x="5636272" y="2149668"/>
            <a:ext cx="3419118" cy="1005478"/>
          </a:xfrm>
          <a:custGeom>
            <a:avLst/>
            <a:gdLst>
              <a:gd name="connsiteX0" fmla="*/ 2832768 w 2832768"/>
              <a:gd name="connsiteY0" fmla="*/ 0 h 2829044"/>
              <a:gd name="connsiteX1" fmla="*/ 0 w 2832768"/>
              <a:gd name="connsiteY1" fmla="*/ 0 h 2829044"/>
              <a:gd name="connsiteX2" fmla="*/ 0 w 2832768"/>
              <a:gd name="connsiteY2" fmla="*/ 1978934 h 2829044"/>
              <a:gd name="connsiteX3" fmla="*/ 1410207 w 2832768"/>
              <a:gd name="connsiteY3" fmla="*/ 2829044 h 2829044"/>
              <a:gd name="connsiteX4" fmla="*/ 2832768 w 2832768"/>
              <a:gd name="connsiteY4" fmla="*/ 1978934 h 2829044"/>
              <a:gd name="connsiteX5" fmla="*/ 2832768 w 2832768"/>
              <a:gd name="connsiteY5" fmla="*/ 0 h 282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768" h="2829044">
                <a:moveTo>
                  <a:pt x="2832768" y="0"/>
                </a:moveTo>
                <a:lnTo>
                  <a:pt x="0" y="0"/>
                </a:lnTo>
                <a:lnTo>
                  <a:pt x="0" y="1978934"/>
                </a:lnTo>
                <a:lnTo>
                  <a:pt x="1410207" y="2829044"/>
                </a:lnTo>
                <a:lnTo>
                  <a:pt x="2832768" y="1978934"/>
                </a:lnTo>
                <a:lnTo>
                  <a:pt x="2832768" y="0"/>
                </a:lnTo>
                <a:close/>
              </a:path>
            </a:pathLst>
          </a:custGeom>
          <a:solidFill>
            <a:srgbClr val="ED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35E0DFC9-E2B9-4852-A457-F61FC9239A15}"/>
              </a:ext>
            </a:extLst>
          </p:cNvPr>
          <p:cNvSpPr/>
          <p:nvPr/>
        </p:nvSpPr>
        <p:spPr>
          <a:xfrm flipH="1">
            <a:off x="5633818" y="2078558"/>
            <a:ext cx="3421573" cy="1005478"/>
          </a:xfrm>
          <a:custGeom>
            <a:avLst/>
            <a:gdLst>
              <a:gd name="connsiteX0" fmla="*/ 2832768 w 2832768"/>
              <a:gd name="connsiteY0" fmla="*/ 0 h 2829044"/>
              <a:gd name="connsiteX1" fmla="*/ 0 w 2832768"/>
              <a:gd name="connsiteY1" fmla="*/ 0 h 2829044"/>
              <a:gd name="connsiteX2" fmla="*/ 0 w 2832768"/>
              <a:gd name="connsiteY2" fmla="*/ 1978934 h 2829044"/>
              <a:gd name="connsiteX3" fmla="*/ 1410207 w 2832768"/>
              <a:gd name="connsiteY3" fmla="*/ 2829044 h 2829044"/>
              <a:gd name="connsiteX4" fmla="*/ 2832768 w 2832768"/>
              <a:gd name="connsiteY4" fmla="*/ 1978934 h 2829044"/>
              <a:gd name="connsiteX5" fmla="*/ 2832768 w 2832768"/>
              <a:gd name="connsiteY5" fmla="*/ 0 h 282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768" h="2829044">
                <a:moveTo>
                  <a:pt x="2832768" y="0"/>
                </a:moveTo>
                <a:lnTo>
                  <a:pt x="0" y="0"/>
                </a:lnTo>
                <a:lnTo>
                  <a:pt x="0" y="1978934"/>
                </a:lnTo>
                <a:lnTo>
                  <a:pt x="1410207" y="2829044"/>
                </a:lnTo>
                <a:lnTo>
                  <a:pt x="2832768" y="1978934"/>
                </a:lnTo>
                <a:lnTo>
                  <a:pt x="2832768" y="0"/>
                </a:lnTo>
                <a:close/>
              </a:path>
            </a:pathLst>
          </a:custGeom>
          <a:solidFill>
            <a:srgbClr val="2B6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B6B1B28-9714-4EAD-9885-F8999E68D471}"/>
              </a:ext>
            </a:extLst>
          </p:cNvPr>
          <p:cNvSpPr/>
          <p:nvPr/>
        </p:nvSpPr>
        <p:spPr>
          <a:xfrm>
            <a:off x="5641457" y="2154042"/>
            <a:ext cx="34139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Recolección y procesamiento de información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61" name="Imagen 6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F490B09-459E-47E8-9FE5-40E0A2165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33" y="1020826"/>
            <a:ext cx="504863" cy="504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ángulo 31">
            <a:extLst>
              <a:ext uri="{FF2B5EF4-FFF2-40B4-BE49-F238E27FC236}">
                <a16:creationId xmlns:a16="http://schemas.microsoft.com/office/drawing/2014/main" id="{45446923-C84F-4697-A2C0-B5D0F62AB718}"/>
              </a:ext>
            </a:extLst>
          </p:cNvPr>
          <p:cNvSpPr/>
          <p:nvPr/>
        </p:nvSpPr>
        <p:spPr>
          <a:xfrm>
            <a:off x="9206483" y="2716904"/>
            <a:ext cx="2271128" cy="734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125670"/>
              </a:buClr>
              <a:buFont typeface="Arial" panose="020B0604020202020204" pitchFamily="34" charset="0"/>
              <a:buChar char="•"/>
            </a:pPr>
            <a:endParaRPr lang="es-CR" sz="1100" dirty="0">
              <a:solidFill>
                <a:schemeClr val="tx1"/>
              </a:solidFill>
            </a:endParaRPr>
          </a:p>
        </p:txBody>
      </p:sp>
      <p:sp>
        <p:nvSpPr>
          <p:cNvPr id="36" name="Rectángulo 19">
            <a:extLst>
              <a:ext uri="{FF2B5EF4-FFF2-40B4-BE49-F238E27FC236}">
                <a16:creationId xmlns:a16="http://schemas.microsoft.com/office/drawing/2014/main" id="{C807F45B-E738-4DFB-BFBF-14ECDED26104}"/>
              </a:ext>
            </a:extLst>
          </p:cNvPr>
          <p:cNvSpPr/>
          <p:nvPr/>
        </p:nvSpPr>
        <p:spPr>
          <a:xfrm>
            <a:off x="9205262" y="3231975"/>
            <a:ext cx="2271128" cy="2891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algn="just">
              <a:buClr>
                <a:srgbClr val="23495D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 de opinión pública general: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Gallup de Panamá. </a:t>
            </a:r>
          </a:p>
          <a:p>
            <a:pPr marL="171450" lvl="1" indent="-171450" algn="just">
              <a:buClr>
                <a:srgbClr val="23495D"/>
              </a:buClr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Investigación “ómnibus”: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clientes específicos.</a:t>
            </a:r>
          </a:p>
        </p:txBody>
      </p:sp>
      <p:sp>
        <p:nvSpPr>
          <p:cNvPr id="38" name="Elipse 27">
            <a:extLst>
              <a:ext uri="{FF2B5EF4-FFF2-40B4-BE49-F238E27FC236}">
                <a16:creationId xmlns:a16="http://schemas.microsoft.com/office/drawing/2014/main" id="{CCC2CA99-A584-4085-A6D5-E8E1251B0CE5}"/>
              </a:ext>
            </a:extLst>
          </p:cNvPr>
          <p:cNvSpPr/>
          <p:nvPr/>
        </p:nvSpPr>
        <p:spPr>
          <a:xfrm>
            <a:off x="9823264" y="815929"/>
            <a:ext cx="957945" cy="957945"/>
          </a:xfrm>
          <a:prstGeom prst="ellipse">
            <a:avLst/>
          </a:prstGeom>
          <a:solidFill>
            <a:srgbClr val="2B67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9" name="Triángulo rectángulo 42">
            <a:extLst>
              <a:ext uri="{FF2B5EF4-FFF2-40B4-BE49-F238E27FC236}">
                <a16:creationId xmlns:a16="http://schemas.microsoft.com/office/drawing/2014/main" id="{9C7313EB-873C-460C-B6B3-E39AC1C8E93B}"/>
              </a:ext>
            </a:extLst>
          </p:cNvPr>
          <p:cNvSpPr/>
          <p:nvPr/>
        </p:nvSpPr>
        <p:spPr>
          <a:xfrm flipH="1">
            <a:off x="11299982" y="5922739"/>
            <a:ext cx="173560" cy="183344"/>
          </a:xfrm>
          <a:prstGeom prst="rtTriangle">
            <a:avLst/>
          </a:prstGeom>
          <a:solidFill>
            <a:srgbClr val="2B6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40" name="Conector recto 50">
            <a:extLst>
              <a:ext uri="{FF2B5EF4-FFF2-40B4-BE49-F238E27FC236}">
                <a16:creationId xmlns:a16="http://schemas.microsoft.com/office/drawing/2014/main" id="{569B75BE-D531-4A2B-AD52-3927B9B6720C}"/>
              </a:ext>
            </a:extLst>
          </p:cNvPr>
          <p:cNvCxnSpPr>
            <a:cxnSpLocks/>
            <a:stCxn id="38" idx="4"/>
          </p:cNvCxnSpPr>
          <p:nvPr/>
        </p:nvCxnSpPr>
        <p:spPr>
          <a:xfrm>
            <a:off x="10302237" y="1773874"/>
            <a:ext cx="0" cy="573034"/>
          </a:xfrm>
          <a:prstGeom prst="line">
            <a:avLst/>
          </a:prstGeom>
          <a:ln w="19050">
            <a:solidFill>
              <a:srgbClr val="2B67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orma libre: forma 53">
            <a:extLst>
              <a:ext uri="{FF2B5EF4-FFF2-40B4-BE49-F238E27FC236}">
                <a16:creationId xmlns:a16="http://schemas.microsoft.com/office/drawing/2014/main" id="{5A3B545A-A20B-44FD-99D0-B4304578484B}"/>
              </a:ext>
            </a:extLst>
          </p:cNvPr>
          <p:cNvSpPr/>
          <p:nvPr/>
        </p:nvSpPr>
        <p:spPr>
          <a:xfrm flipH="1">
            <a:off x="9205261" y="2149668"/>
            <a:ext cx="2271128" cy="1005478"/>
          </a:xfrm>
          <a:custGeom>
            <a:avLst/>
            <a:gdLst>
              <a:gd name="connsiteX0" fmla="*/ 2832768 w 2832768"/>
              <a:gd name="connsiteY0" fmla="*/ 0 h 2829044"/>
              <a:gd name="connsiteX1" fmla="*/ 0 w 2832768"/>
              <a:gd name="connsiteY1" fmla="*/ 0 h 2829044"/>
              <a:gd name="connsiteX2" fmla="*/ 0 w 2832768"/>
              <a:gd name="connsiteY2" fmla="*/ 1978934 h 2829044"/>
              <a:gd name="connsiteX3" fmla="*/ 1410207 w 2832768"/>
              <a:gd name="connsiteY3" fmla="*/ 2829044 h 2829044"/>
              <a:gd name="connsiteX4" fmla="*/ 2832768 w 2832768"/>
              <a:gd name="connsiteY4" fmla="*/ 1978934 h 2829044"/>
              <a:gd name="connsiteX5" fmla="*/ 2832768 w 2832768"/>
              <a:gd name="connsiteY5" fmla="*/ 0 h 282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768" h="2829044">
                <a:moveTo>
                  <a:pt x="2832768" y="0"/>
                </a:moveTo>
                <a:lnTo>
                  <a:pt x="0" y="0"/>
                </a:lnTo>
                <a:lnTo>
                  <a:pt x="0" y="1978934"/>
                </a:lnTo>
                <a:lnTo>
                  <a:pt x="1410207" y="2829044"/>
                </a:lnTo>
                <a:lnTo>
                  <a:pt x="2832768" y="1978934"/>
                </a:lnTo>
                <a:lnTo>
                  <a:pt x="2832768" y="0"/>
                </a:lnTo>
                <a:close/>
              </a:path>
            </a:pathLst>
          </a:custGeom>
          <a:solidFill>
            <a:srgbClr val="ED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Forma libre: forma 12">
            <a:extLst>
              <a:ext uri="{FF2B5EF4-FFF2-40B4-BE49-F238E27FC236}">
                <a16:creationId xmlns:a16="http://schemas.microsoft.com/office/drawing/2014/main" id="{A25E2279-7529-4E60-818A-7B76C76D1F1E}"/>
              </a:ext>
            </a:extLst>
          </p:cNvPr>
          <p:cNvSpPr/>
          <p:nvPr/>
        </p:nvSpPr>
        <p:spPr>
          <a:xfrm flipH="1">
            <a:off x="9205262" y="2078558"/>
            <a:ext cx="2271128" cy="1005478"/>
          </a:xfrm>
          <a:custGeom>
            <a:avLst/>
            <a:gdLst>
              <a:gd name="connsiteX0" fmla="*/ 2832768 w 2832768"/>
              <a:gd name="connsiteY0" fmla="*/ 0 h 2829044"/>
              <a:gd name="connsiteX1" fmla="*/ 0 w 2832768"/>
              <a:gd name="connsiteY1" fmla="*/ 0 h 2829044"/>
              <a:gd name="connsiteX2" fmla="*/ 0 w 2832768"/>
              <a:gd name="connsiteY2" fmla="*/ 1978934 h 2829044"/>
              <a:gd name="connsiteX3" fmla="*/ 1410207 w 2832768"/>
              <a:gd name="connsiteY3" fmla="*/ 2829044 h 2829044"/>
              <a:gd name="connsiteX4" fmla="*/ 2832768 w 2832768"/>
              <a:gd name="connsiteY4" fmla="*/ 1978934 h 2829044"/>
              <a:gd name="connsiteX5" fmla="*/ 2832768 w 2832768"/>
              <a:gd name="connsiteY5" fmla="*/ 0 h 282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768" h="2829044">
                <a:moveTo>
                  <a:pt x="2832768" y="0"/>
                </a:moveTo>
                <a:lnTo>
                  <a:pt x="0" y="0"/>
                </a:lnTo>
                <a:lnTo>
                  <a:pt x="0" y="1978934"/>
                </a:lnTo>
                <a:lnTo>
                  <a:pt x="1410207" y="2829044"/>
                </a:lnTo>
                <a:lnTo>
                  <a:pt x="2832768" y="1978934"/>
                </a:lnTo>
                <a:lnTo>
                  <a:pt x="2832768" y="0"/>
                </a:lnTo>
                <a:close/>
              </a:path>
            </a:pathLst>
          </a:custGeom>
          <a:solidFill>
            <a:srgbClr val="2B6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ángulo 14">
            <a:extLst>
              <a:ext uri="{FF2B5EF4-FFF2-40B4-BE49-F238E27FC236}">
                <a16:creationId xmlns:a16="http://schemas.microsoft.com/office/drawing/2014/main" id="{03A31743-AF9C-475C-99B3-7156D2651851}"/>
              </a:ext>
            </a:extLst>
          </p:cNvPr>
          <p:cNvSpPr/>
          <p:nvPr/>
        </p:nvSpPr>
        <p:spPr>
          <a:xfrm>
            <a:off x="9205260" y="2154042"/>
            <a:ext cx="22682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Propiedad intelectual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59" name="Imagen 7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DBF769B-01D9-42B7-A023-F91FF5361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76" y="1036943"/>
            <a:ext cx="511324" cy="511324"/>
          </a:xfrm>
          <a:prstGeom prst="rect">
            <a:avLst/>
          </a:prstGeom>
        </p:spPr>
      </p:pic>
      <p:pic>
        <p:nvPicPr>
          <p:cNvPr id="57" name="Imagen 15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0B1C65F5-D40E-4ADB-A981-31BF9D064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97" y="1046607"/>
            <a:ext cx="530840" cy="530840"/>
          </a:xfrm>
          <a:prstGeom prst="rect">
            <a:avLst/>
          </a:prstGeom>
        </p:spPr>
      </p:pic>
      <p:pic>
        <p:nvPicPr>
          <p:cNvPr id="60" name="Imagen 6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DF5BA0D-F8A6-44C7-9C40-9082851C8E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50" y="1064904"/>
            <a:ext cx="455401" cy="45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2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0 Tabla">
            <a:extLst>
              <a:ext uri="{FF2B5EF4-FFF2-40B4-BE49-F238E27FC236}">
                <a16:creationId xmlns:a16="http://schemas.microsoft.com/office/drawing/2014/main" id="{80737432-7535-7B43-92BE-8FC645EE9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6953"/>
              </p:ext>
            </p:extLst>
          </p:nvPr>
        </p:nvGraphicFramePr>
        <p:xfrm>
          <a:off x="3242809" y="1208135"/>
          <a:ext cx="5706381" cy="469211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00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5398">
                  <a:extLst>
                    <a:ext uri="{9D8B030D-6E8A-4147-A177-3AD203B41FA5}">
                      <a16:colId xmlns:a16="http://schemas.microsoft.com/office/drawing/2014/main" val="297874544"/>
                    </a:ext>
                  </a:extLst>
                </a:gridCol>
              </a:tblGrid>
              <a:tr h="268916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Características de la muestra</a:t>
                      </a:r>
                    </a:p>
                    <a:p>
                      <a:pPr algn="ctr">
                        <a:defRPr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-Porcentajes </a:t>
                      </a:r>
                      <a:r>
                        <a:rPr lang="es-E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(a)-</a:t>
                      </a:r>
                    </a:p>
                    <a:p>
                      <a:pPr algn="ctr">
                        <a:defRPr/>
                      </a:pP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5631480"/>
                  </a:ext>
                </a:extLst>
              </a:tr>
              <a:tr h="168072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Característica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65">
                <a:tc>
                  <a:txBody>
                    <a:bodyPr/>
                    <a:lstStyle/>
                    <a:p>
                      <a:endParaRPr lang="es-CR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2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65">
                <a:tc>
                  <a:txBody>
                    <a:bodyPr/>
                    <a:lstStyle/>
                    <a:p>
                      <a:pPr algn="ctr"/>
                      <a:r>
                        <a:rPr lang="es-ES" sz="1200" b="1" u="sng" strike="noStrike" kern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Sexo</a:t>
                      </a:r>
                      <a:endParaRPr lang="es-ES" sz="1200" b="1" u="sng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ndara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b="1" u="sng" strike="noStrike" kern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100%</a:t>
                      </a:r>
                      <a:endParaRPr lang="es-CR" sz="1200" b="1" u="sng" kern="1200" dirty="0">
                        <a:solidFill>
                          <a:schemeClr val="tx1"/>
                        </a:solidFill>
                        <a:latin typeface="+mn-lt"/>
                        <a:ea typeface="Candara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u="none" strike="noStrike" kern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Masculino</a:t>
                      </a:r>
                      <a:endParaRPr lang="es-C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ndara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u="none" strike="noStrike" kern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Femenino</a:t>
                      </a:r>
                      <a:endParaRPr lang="es-C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ndara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265">
                <a:tc>
                  <a:txBody>
                    <a:bodyPr/>
                    <a:lstStyle/>
                    <a:p>
                      <a:pPr algn="ctr"/>
                      <a:endParaRPr lang="es-ES" sz="1200" b="1" u="sng" dirty="0">
                        <a:latin typeface="+mn-lt"/>
                        <a:ea typeface="Candara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R" sz="1200" b="1" u="sng" kern="1200" dirty="0">
                        <a:solidFill>
                          <a:schemeClr val="tx1"/>
                        </a:solidFill>
                        <a:latin typeface="+mn-lt"/>
                        <a:ea typeface="Candara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R" sz="1200" b="1" u="sng" strike="noStrike" kern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Nivel Educativo</a:t>
                      </a:r>
                      <a:endParaRPr lang="es-CR" sz="1200" b="1" u="sng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ndara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b="1" u="sng" strike="noStrike" kern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100%</a:t>
                      </a:r>
                      <a:endParaRPr lang="es-CR" sz="1200" b="1" u="sng" kern="1200" dirty="0">
                        <a:solidFill>
                          <a:schemeClr val="tx1"/>
                        </a:solidFill>
                        <a:latin typeface="+mn-lt"/>
                        <a:ea typeface="Candara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Primaria o menos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R" sz="12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Secundaria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Superior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R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R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u="sng" strike="noStrike" kern="1200" noProof="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Edad</a:t>
                      </a:r>
                      <a:endParaRPr lang="es-CR" sz="1200" b="1" i="0" u="sng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ndara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b="1" u="sng" strike="noStrike" kern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100%</a:t>
                      </a:r>
                      <a:endParaRPr lang="es-CR" sz="1200" b="1" u="sng" kern="1200" dirty="0">
                        <a:solidFill>
                          <a:schemeClr val="tx1"/>
                        </a:solidFill>
                        <a:latin typeface="+mn-lt"/>
                        <a:ea typeface="Candara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52747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634550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188817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529580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550600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55+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519619"/>
                  </a:ext>
                </a:extLst>
              </a:tr>
              <a:tr h="1060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R" sz="12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ndara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ndara" charset="0"/>
                          <a:cs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08644"/>
                  </a:ext>
                </a:extLst>
              </a:tr>
              <a:tr h="2229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(a) Porcentajes pueden oscilar entre 99 y 101 por razones de redondeo.</a:t>
                      </a:r>
                      <a:endParaRPr lang="es-C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ndara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s-CR" sz="12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ndara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57319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B01F077-E5CE-BB47-AD01-83B433E05C09}"/>
              </a:ext>
            </a:extLst>
          </p:cNvPr>
          <p:cNvSpPr txBox="1"/>
          <p:nvPr/>
        </p:nvSpPr>
        <p:spPr>
          <a:xfrm>
            <a:off x="146364" y="91421"/>
            <a:ext cx="534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CARACTERIZACIÓN DE LA MUESTRA </a:t>
            </a:r>
            <a:endParaRPr lang="es-C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05CCBC7-C0D0-824D-801F-57261865A81D}"/>
              </a:ext>
            </a:extLst>
          </p:cNvPr>
          <p:cNvSpPr txBox="1"/>
          <p:nvPr/>
        </p:nvSpPr>
        <p:spPr>
          <a:xfrm>
            <a:off x="731517" y="943229"/>
            <a:ext cx="39885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pandemia ha afectado a los hogares, pero la educación y el esparcimiento de los(as) NNA no se detuvieron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 bien la crisis COVID-19 ha traído repercusiones económicas negativas para las personas informantes y sus familias, la mayoría tiene acceso a alimentos, servicios de salud, medicamentos, agua potable o facilidades sanitarias. Las carencias, cuando las hay, se refieren especialmente a artículos que protegerían contra el COVID-19, tales como mascarillas o guantes.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Las personas más jóvenes de casa han continuado estudiando a pesar de las restricciones que la pandemia ha desatado. Atienden sus labores académicas principalmente por Internet; cuando no se ocupan de ellas, suelen dedicarse a jugar o a ayudar a limpiar la casa.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Instituciones como el CONNA y el Ministerio de Justicia y Seguridad Pública fueron las principales mencionadas por las personas. </a:t>
            </a:r>
          </a:p>
        </p:txBody>
      </p:sp>
      <p:sp>
        <p:nvSpPr>
          <p:cNvPr id="9" name="Rectángulo: esquinas superiores redondeadas 4">
            <a:extLst>
              <a:ext uri="{FF2B5EF4-FFF2-40B4-BE49-F238E27FC236}">
                <a16:creationId xmlns:a16="http://schemas.microsoft.com/office/drawing/2014/main" id="{3C37B29B-1952-E245-806D-FD525653D3B4}"/>
              </a:ext>
            </a:extLst>
          </p:cNvPr>
          <p:cNvSpPr/>
          <p:nvPr/>
        </p:nvSpPr>
        <p:spPr>
          <a:xfrm>
            <a:off x="5120640" y="269236"/>
            <a:ext cx="6734182" cy="584867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3000">
                <a:srgbClr val="2B687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Objetivo específico 1: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Indagar la situación financiera de los hogares, y su acceso a servicios, durante la cuarentena domiciliar obligatoria.</a:t>
            </a: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3A1B7AE-6F13-3B4C-9A96-66D0B8677551}"/>
              </a:ext>
            </a:extLst>
          </p:cNvPr>
          <p:cNvSpPr/>
          <p:nvPr/>
        </p:nvSpPr>
        <p:spPr>
          <a:xfrm>
            <a:off x="5120640" y="850568"/>
            <a:ext cx="6734182" cy="14978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Es una situación compleja para la mayoría de las familias: el 56% de los hogares ha sufrido falta de acceso a servicios en general. Las mascarillas y los guantes han sido la principal carencia (36%). Con respecto al acceso a servicios de salud, el panorama es favorable: la mayoría de informantes (79%) declara que en su hogar no ha tenido faltas de este tipo.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Aunque en el 38% de los hogares algún miembro ha perdido su trabajo, cuatro de cada cinco informantes manifiestan que nadie en su hogar se ha “saltado” comidas por falta de dinero. </a:t>
            </a:r>
          </a:p>
        </p:txBody>
      </p:sp>
      <p:sp>
        <p:nvSpPr>
          <p:cNvPr id="12" name="Rectángulo: esquinas superiores redondeadas 4">
            <a:extLst>
              <a:ext uri="{FF2B5EF4-FFF2-40B4-BE49-F238E27FC236}">
                <a16:creationId xmlns:a16="http://schemas.microsoft.com/office/drawing/2014/main" id="{A75C3A92-650F-3D4F-A72A-815E1E4C3062}"/>
              </a:ext>
            </a:extLst>
          </p:cNvPr>
          <p:cNvSpPr/>
          <p:nvPr/>
        </p:nvSpPr>
        <p:spPr>
          <a:xfrm>
            <a:off x="5120640" y="2571040"/>
            <a:ext cx="6734182" cy="584867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3000">
                <a:srgbClr val="2B687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Objetivo específico 2: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Trazar las actividades de estudio y extracurriculares de los(as) NNA durante la cuarentena domiciliar obligatoria.</a:t>
            </a: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97F1D9E-EDAA-7B40-A047-3BE56168AE5E}"/>
              </a:ext>
            </a:extLst>
          </p:cNvPr>
          <p:cNvSpPr/>
          <p:nvPr/>
        </p:nvSpPr>
        <p:spPr>
          <a:xfrm>
            <a:off x="5120640" y="3152372"/>
            <a:ext cx="6734182" cy="12031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En la mayoría de hogares (71%), habitan niñas, niños o adolescentes - generalmente, uno(a) o dos-. Aproximadamente, nueve de cada diez de estos(as) NNA estaban matriculados(as) en un centro educativo antes de la pandemia. Y de los(as) NNA matriculados(as), el 90% continuó recibiendo clases durante la cuarentena - principalmente por Internet (58%). En su tiempo libre, se dedican más que todo a jugar (40%) o ayudar en la limpieza del hogar (21%).</a:t>
            </a:r>
          </a:p>
        </p:txBody>
      </p:sp>
      <p:sp>
        <p:nvSpPr>
          <p:cNvPr id="15" name="Rectángulo: esquinas superiores redondeadas 4">
            <a:extLst>
              <a:ext uri="{FF2B5EF4-FFF2-40B4-BE49-F238E27FC236}">
                <a16:creationId xmlns:a16="http://schemas.microsoft.com/office/drawing/2014/main" id="{C7925F28-9B3C-3C44-9641-90C8D9B0AFCE}"/>
              </a:ext>
            </a:extLst>
          </p:cNvPr>
          <p:cNvSpPr/>
          <p:nvPr/>
        </p:nvSpPr>
        <p:spPr>
          <a:xfrm>
            <a:off x="5120640" y="4575626"/>
            <a:ext cx="6734182" cy="584867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3000">
                <a:srgbClr val="2B687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Objetivo específico 3: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Evaluar el conocimiento de instituciones a las que se podrían denunciar casos de violencia contra los niños y las mujeres en el hogar o en la comunidad.</a:t>
            </a: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7DBCCD5-FF22-8542-9C35-305D1FF9A41B}"/>
              </a:ext>
            </a:extLst>
          </p:cNvPr>
          <p:cNvSpPr/>
          <p:nvPr/>
        </p:nvSpPr>
        <p:spPr>
          <a:xfrm>
            <a:off x="5120640" y="5156958"/>
            <a:ext cx="6734182" cy="12031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Según las personas entrevistadas, el Consejo Nacional de la Niñez y de la Adolescencia - CONNA - constituye la principal institución a la que se podría denunciar casos de violencia contra NNA y mujeres (41%). Su importancia se incrementa conforme aumenta el nivel de escolaridad del entrevistado. También obtienen altos porcentajes el Ministerio de Justicia y Seguridad Pública (37%) y las alcaldías (36%). </a:t>
            </a:r>
            <a:endParaRPr kumimoji="0" lang="es-C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0158B5-AFDF-43DE-8BDF-A86DFECF1DCE}"/>
              </a:ext>
            </a:extLst>
          </p:cNvPr>
          <p:cNvSpPr txBox="1"/>
          <p:nvPr/>
        </p:nvSpPr>
        <p:spPr>
          <a:xfrm>
            <a:off x="146364" y="91421"/>
            <a:ext cx="534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SÍNTESIS DE HALLAZGOS</a:t>
            </a:r>
            <a:endParaRPr kumimoji="0" lang="es-C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61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7C2E8-3EE4-CC4C-8E2B-7BAE5613DB97}"/>
              </a:ext>
            </a:extLst>
          </p:cNvPr>
          <p:cNvSpPr txBox="1">
            <a:spLocks/>
          </p:cNvSpPr>
          <p:nvPr/>
        </p:nvSpPr>
        <p:spPr>
          <a:xfrm>
            <a:off x="893577" y="2738845"/>
            <a:ext cx="10404846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>
                <a:solidFill>
                  <a:srgbClr val="2931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Análisis gráfico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4D40613-957D-C343-B154-816E79DCCFB2}"/>
              </a:ext>
            </a:extLst>
          </p:cNvPr>
          <p:cNvSpPr/>
          <p:nvPr/>
        </p:nvSpPr>
        <p:spPr>
          <a:xfrm>
            <a:off x="893577" y="3729445"/>
            <a:ext cx="48802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Para efectos del presente análisis gráfico se debe considerar que los porcentajes pueden variar entre 99 o 101 por efecto de redondeo.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N=1214, caso contrario se indica.</a:t>
            </a:r>
          </a:p>
        </p:txBody>
      </p:sp>
    </p:spTree>
    <p:extLst>
      <p:ext uri="{BB962C8B-B14F-4D97-AF65-F5344CB8AC3E}">
        <p14:creationId xmlns:p14="http://schemas.microsoft.com/office/powerpoint/2010/main" val="251930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EC46A07-599B-B243-A155-F424608A8279}"/>
              </a:ext>
            </a:extLst>
          </p:cNvPr>
          <p:cNvSpPr/>
          <p:nvPr/>
        </p:nvSpPr>
        <p:spPr>
          <a:xfrm>
            <a:off x="404750" y="852635"/>
            <a:ext cx="5717366" cy="5230114"/>
          </a:xfrm>
          <a:prstGeom prst="rect">
            <a:avLst/>
          </a:prstGeom>
          <a:noFill/>
          <a:ln w="19050">
            <a:solidFill>
              <a:srgbClr val="6691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D4142F2-F67D-4CE8-A971-9DB0E60EB95C}"/>
              </a:ext>
            </a:extLst>
          </p:cNvPr>
          <p:cNvSpPr/>
          <p:nvPr/>
        </p:nvSpPr>
        <p:spPr>
          <a:xfrm>
            <a:off x="101528" y="122614"/>
            <a:ext cx="8778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DIFICULTAD DE ACCESO A SERVICIOS Y ARTÍCULOS DURANTE LA CUARENTENA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3D33F6-C594-4D50-AB28-7C6C011EDFB1}"/>
              </a:ext>
            </a:extLst>
          </p:cNvPr>
          <p:cNvSpPr txBox="1"/>
          <p:nvPr/>
        </p:nvSpPr>
        <p:spPr>
          <a:xfrm>
            <a:off x="1332411" y="6283236"/>
            <a:ext cx="9535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00" dirty="0"/>
              <a:t>Fuente: anexo cuadro estadístico 5, 6, 7</a:t>
            </a:r>
            <a:endParaRPr lang="es-CR" sz="1000" dirty="0">
              <a:highlight>
                <a:srgbClr val="FFFF00"/>
              </a:highlight>
            </a:endParaRPr>
          </a:p>
          <a:p>
            <a:r>
              <a:rPr lang="es-CR" sz="1000" dirty="0"/>
              <a:t>Pregunta: </a:t>
            </a:r>
            <a:r>
              <a:rPr lang="es-ES" sz="1000" dirty="0"/>
              <a:t>Durante la cuarentena obligatoria: ¿su hogar ha tenido dificultad para acceder a los siguientes bienes o servicios?, ¿algún miembro del hogar ha dejado de consumir alguna de las 3 comidas (desayuno, almuerzo o cena) por falta de dinero?, ¿su hogar ha experimentado alguna de las siguientes situaciones?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376B350B-3CF5-4F9E-BB38-7ED554C0F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062129"/>
              </p:ext>
            </p:extLst>
          </p:nvPr>
        </p:nvGraphicFramePr>
        <p:xfrm>
          <a:off x="617803" y="1628666"/>
          <a:ext cx="3457303" cy="432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18A16328-7888-6842-B597-4B35D25AF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280609"/>
              </p:ext>
            </p:extLst>
          </p:nvPr>
        </p:nvGraphicFramePr>
        <p:xfrm>
          <a:off x="3783051" y="1952175"/>
          <a:ext cx="2086509" cy="379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3E17485-16AB-3B4F-857C-FEAE28BA5803}"/>
              </a:ext>
            </a:extLst>
          </p:cNvPr>
          <p:cNvSpPr txBox="1"/>
          <p:nvPr/>
        </p:nvSpPr>
        <p:spPr>
          <a:xfrm>
            <a:off x="404750" y="1066756"/>
            <a:ext cx="5717366" cy="307777"/>
          </a:xfrm>
          <a:prstGeom prst="rect">
            <a:avLst/>
          </a:prstGeom>
          <a:solidFill>
            <a:srgbClr val="9FB8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1400" b="1" dirty="0"/>
              <a:t>Dentro del hogar</a:t>
            </a:r>
          </a:p>
        </p:txBody>
      </p: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AA0DB339-55D2-4268-9F23-31D6A1FC7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379372"/>
              </p:ext>
            </p:extLst>
          </p:nvPr>
        </p:nvGraphicFramePr>
        <p:xfrm>
          <a:off x="6586760" y="1968132"/>
          <a:ext cx="1890044" cy="390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CuadroTexto 28">
            <a:extLst>
              <a:ext uri="{FF2B5EF4-FFF2-40B4-BE49-F238E27FC236}">
                <a16:creationId xmlns:a16="http://schemas.microsoft.com/office/drawing/2014/main" id="{2F95EBA7-0435-4B54-80D2-4FAEE0DD7D5C}"/>
              </a:ext>
            </a:extLst>
          </p:cNvPr>
          <p:cNvSpPr txBox="1"/>
          <p:nvPr/>
        </p:nvSpPr>
        <p:spPr>
          <a:xfrm>
            <a:off x="6335166" y="1066756"/>
            <a:ext cx="5601868" cy="307777"/>
          </a:xfrm>
          <a:prstGeom prst="rect">
            <a:avLst/>
          </a:prstGeom>
          <a:solidFill>
            <a:srgbClr val="9FB8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1400" b="1" dirty="0"/>
              <a:t>Fuera del hogar</a:t>
            </a: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A4416DF-2802-4B00-A202-41A6152B5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821341"/>
              </p:ext>
            </p:extLst>
          </p:nvPr>
        </p:nvGraphicFramePr>
        <p:xfrm>
          <a:off x="8769531" y="1628665"/>
          <a:ext cx="3167506" cy="445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Rectángulo 30">
            <a:extLst>
              <a:ext uri="{FF2B5EF4-FFF2-40B4-BE49-F238E27FC236}">
                <a16:creationId xmlns:a16="http://schemas.microsoft.com/office/drawing/2014/main" id="{8221E403-996C-4708-B048-38904B46BC34}"/>
              </a:ext>
            </a:extLst>
          </p:cNvPr>
          <p:cNvSpPr/>
          <p:nvPr/>
        </p:nvSpPr>
        <p:spPr>
          <a:xfrm>
            <a:off x="6335168" y="852797"/>
            <a:ext cx="5601867" cy="5230114"/>
          </a:xfrm>
          <a:prstGeom prst="rect">
            <a:avLst/>
          </a:prstGeom>
          <a:noFill/>
          <a:ln w="19050">
            <a:solidFill>
              <a:srgbClr val="6691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286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C249E663-B448-4FCC-8DA0-9BD7603C1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309459"/>
              </p:ext>
            </p:extLst>
          </p:nvPr>
        </p:nvGraphicFramePr>
        <p:xfrm>
          <a:off x="1245319" y="1332416"/>
          <a:ext cx="9821552" cy="42326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74727">
                  <a:extLst>
                    <a:ext uri="{9D8B030D-6E8A-4147-A177-3AD203B41FA5}">
                      <a16:colId xmlns:a16="http://schemas.microsoft.com/office/drawing/2014/main" val="3637089180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1552944189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2801265091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873701218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2419679027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4210967725"/>
                    </a:ext>
                  </a:extLst>
                </a:gridCol>
              </a:tblGrid>
              <a:tr h="699642">
                <a:tc gridSpan="6">
                  <a:txBody>
                    <a:bodyPr/>
                    <a:lstStyle/>
                    <a:p>
                      <a:pPr algn="ctr" rtl="0"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r>
                        <a:rPr lang="es-CR" sz="1400" b="1" noProof="0" dirty="0"/>
                        <a:t>Situaciones que han afectado los ingresos familiares durante la cuarentena</a:t>
                      </a:r>
                      <a:r>
                        <a:rPr lang="es-CR" sz="1400" b="1" baseline="0" noProof="0" dirty="0"/>
                        <a:t>, según región</a:t>
                      </a:r>
                    </a:p>
                    <a:p>
                      <a:pPr algn="ctr" rtl="0"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r>
                        <a:rPr lang="es-CR" sz="1200" baseline="0" noProof="0" dirty="0"/>
                        <a:t>- Porcentaje que indica “sí”, respuesta múltiple, principales menciones -</a:t>
                      </a:r>
                      <a:endParaRPr lang="es-CR" sz="12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87925"/>
                  </a:ext>
                </a:extLst>
              </a:tr>
              <a:tr h="428644">
                <a:tc rowSpan="2">
                  <a:txBody>
                    <a:bodyPr/>
                    <a:lstStyle/>
                    <a:p>
                      <a:pPr algn="ctr"/>
                      <a:r>
                        <a:rPr lang="es-CR" sz="1200" b="1" noProof="0" dirty="0">
                          <a:latin typeface="+mj-lt"/>
                        </a:rPr>
                        <a:t>Actividad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R" sz="1200" b="1" noProof="0" dirty="0">
                          <a:latin typeface="+mj-lt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R" sz="1200" b="1" noProof="0" dirty="0">
                          <a:latin typeface="+mj-lt"/>
                        </a:rPr>
                        <a:t>Región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062605"/>
                  </a:ext>
                </a:extLst>
              </a:tr>
              <a:tr h="49110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 sz="1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b="1" dirty="0">
                          <a:latin typeface="+mj-lt"/>
                        </a:rPr>
                        <a:t>Occidental,</a:t>
                      </a:r>
                    </a:p>
                    <a:p>
                      <a:pPr algn="ctr"/>
                      <a:r>
                        <a:rPr lang="es-CR" sz="1200" b="1" dirty="0">
                          <a:latin typeface="+mj-lt"/>
                        </a:rPr>
                        <a:t>n=185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Central,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n=811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Paracentral,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n=92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Oriental,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n=126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03565"/>
                  </a:ext>
                </a:extLst>
              </a:tr>
              <a:tr h="522644">
                <a:tc>
                  <a:txBody>
                    <a:bodyPr/>
                    <a:lstStyle/>
                    <a:p>
                      <a:pPr algn="l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Pérdida de empleo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835076"/>
                  </a:ext>
                </a:extLst>
              </a:tr>
              <a:tr h="522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Cierre o disminución de ingresos del negocio familiar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489425"/>
                  </a:ext>
                </a:extLst>
              </a:tr>
              <a:tr h="522644">
                <a:tc>
                  <a:txBody>
                    <a:bodyPr/>
                    <a:lstStyle/>
                    <a:p>
                      <a:pPr algn="l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Reducción de salario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097368"/>
                  </a:ext>
                </a:extLst>
              </a:tr>
              <a:tr h="522644">
                <a:tc>
                  <a:txBody>
                    <a:bodyPr/>
                    <a:lstStyle/>
                    <a:p>
                      <a:pPr algn="l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Suspensión temporal del contrato laboral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403516"/>
                  </a:ext>
                </a:extLst>
              </a:tr>
              <a:tr h="522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Disminución en la recepción de remesas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412306"/>
                  </a:ext>
                </a:extLst>
              </a:tr>
            </a:tbl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19D38DE-54AE-4B6D-A998-578FAFB8A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354436"/>
              </p:ext>
            </p:extLst>
          </p:nvPr>
        </p:nvGraphicFramePr>
        <p:xfrm>
          <a:off x="4815832" y="2952216"/>
          <a:ext cx="1349829" cy="261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C5B54A02-D083-4C8D-9946-44A337ED8ECA}"/>
              </a:ext>
            </a:extLst>
          </p:cNvPr>
          <p:cNvSpPr/>
          <p:nvPr/>
        </p:nvSpPr>
        <p:spPr>
          <a:xfrm>
            <a:off x="101528" y="122614"/>
            <a:ext cx="8778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DISMINUCIÓN DE INGRESOS FAMILIARES EN LA PANDEMIA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541A1A-E75B-4FB9-81A1-84D9FDE4383C}"/>
              </a:ext>
            </a:extLst>
          </p:cNvPr>
          <p:cNvSpPr txBox="1"/>
          <p:nvPr/>
        </p:nvSpPr>
        <p:spPr>
          <a:xfrm>
            <a:off x="1332411" y="6283236"/>
            <a:ext cx="953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00" dirty="0"/>
              <a:t>Fuente: anexo cuadro estadístico 8</a:t>
            </a:r>
            <a:endParaRPr lang="es-CR" sz="1000" dirty="0">
              <a:highlight>
                <a:srgbClr val="FFFF00"/>
              </a:highlight>
            </a:endParaRPr>
          </a:p>
          <a:p>
            <a:r>
              <a:rPr lang="es-CR" sz="1000" dirty="0"/>
              <a:t>Pregunta: </a:t>
            </a:r>
            <a:r>
              <a:rPr lang="es-ES" sz="1000" dirty="0"/>
              <a:t>Durante la cuarentena domiciliar obligatoria, ¿sus ingresos familiares se han visto disminuidos por alguna de las siguientes situaciones?</a:t>
            </a:r>
          </a:p>
        </p:txBody>
      </p:sp>
    </p:spTree>
    <p:extLst>
      <p:ext uri="{BB962C8B-B14F-4D97-AF65-F5344CB8AC3E}">
        <p14:creationId xmlns:p14="http://schemas.microsoft.com/office/powerpoint/2010/main" val="1832870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93CD94EC153A44B3BDE96CCC9D7C25" ma:contentTypeVersion="11" ma:contentTypeDescription="Crear nuevo documento." ma:contentTypeScope="" ma:versionID="002a1b8108ab960475385ea14532573b">
  <xsd:schema xmlns:xsd="http://www.w3.org/2001/XMLSchema" xmlns:xs="http://www.w3.org/2001/XMLSchema" xmlns:p="http://schemas.microsoft.com/office/2006/metadata/properties" xmlns:ns2="96e7d09c-fe01-45ea-8769-189e960bf55c" xmlns:ns3="04dbefa0-4c47-4289-90f3-3b3ffed5124f" targetNamespace="http://schemas.microsoft.com/office/2006/metadata/properties" ma:root="true" ma:fieldsID="bef34dbfd06f68535a8745f9b607471d" ns2:_="" ns3:_="">
    <xsd:import namespace="96e7d09c-fe01-45ea-8769-189e960bf55c"/>
    <xsd:import namespace="04dbefa0-4c47-4289-90f3-3b3ffed5124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7d09c-fe01-45ea-8769-189e960bf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befa0-4c47-4289-90f3-3b3ffed51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F4E242-30B4-4C94-8E96-EC73C062B2A5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4dbefa0-4c47-4289-90f3-3b3ffed5124f"/>
    <ds:schemaRef ds:uri="96e7d09c-fe01-45ea-8769-189e960bf55c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0910C53-1C63-470E-BA43-97945043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e7d09c-fe01-45ea-8769-189e960bf55c"/>
    <ds:schemaRef ds:uri="04dbefa0-4c47-4289-90f3-3b3ffed512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8BBCE2-80FB-41B1-BD80-2E41321A1B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38125</TotalTime>
  <Words>5388</Words>
  <Application>Microsoft Macintosh PowerPoint</Application>
  <PresentationFormat>Panorámica</PresentationFormat>
  <Paragraphs>2513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Juarez - CID Gallup</dc:creator>
  <cp:lastModifiedBy>Bryan Ureña Monge</cp:lastModifiedBy>
  <cp:revision>1589</cp:revision>
  <cp:lastPrinted>2018-06-08T00:02:20Z</cp:lastPrinted>
  <dcterms:created xsi:type="dcterms:W3CDTF">2015-09-10T15:39:03Z</dcterms:created>
  <dcterms:modified xsi:type="dcterms:W3CDTF">2020-06-15T22:40:48Z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0x010100AA93CD94EC153A44B3BDE96CCC9D7C25</vt:lpwstr>
  </property>
</Properties>
</file>